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73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84" r:id="rId23"/>
    <p:sldId id="278" r:id="rId24"/>
    <p:sldId id="279" r:id="rId25"/>
    <p:sldId id="291" r:id="rId26"/>
    <p:sldId id="280" r:id="rId27"/>
    <p:sldId id="286" r:id="rId28"/>
    <p:sldId id="285" r:id="rId29"/>
    <p:sldId id="289" r:id="rId30"/>
    <p:sldId id="288" r:id="rId31"/>
    <p:sldId id="287" r:id="rId32"/>
    <p:sldId id="290" r:id="rId33"/>
    <p:sldId id="283" r:id="rId34"/>
    <p:sldId id="282" r:id="rId3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7" autoAdjust="0"/>
    <p:restoredTop sz="94660"/>
  </p:normalViewPr>
  <p:slideViewPr>
    <p:cSldViewPr>
      <p:cViewPr varScale="1">
        <p:scale>
          <a:sx n="122" d="100"/>
          <a:sy n="122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07EED0-6F19-44B3-AFEB-B0C395657A10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2E74DBF-5692-49EB-A53B-B6FC32BACD45}">
      <dgm:prSet phldrT="[Text]"/>
      <dgm:spPr/>
      <dgm:t>
        <a:bodyPr/>
        <a:lstStyle/>
        <a:p>
          <a:r>
            <a:rPr lang="en-US" dirty="0" smtClean="0"/>
            <a:t>Private Key</a:t>
          </a:r>
          <a:endParaRPr lang="en-GB" dirty="0"/>
        </a:p>
      </dgm:t>
    </dgm:pt>
    <dgm:pt modelId="{B0AD1537-B8B1-427B-B943-004BD0D12889}" type="parTrans" cxnId="{1243E661-6D7E-4009-AF65-0BB3D3CD17C6}">
      <dgm:prSet/>
      <dgm:spPr/>
      <dgm:t>
        <a:bodyPr/>
        <a:lstStyle/>
        <a:p>
          <a:endParaRPr lang="en-GB"/>
        </a:p>
      </dgm:t>
    </dgm:pt>
    <dgm:pt modelId="{AE359DBA-3D9A-4422-B567-D9EDE79480E5}" type="sibTrans" cxnId="{1243E661-6D7E-4009-AF65-0BB3D3CD17C6}">
      <dgm:prSet/>
      <dgm:spPr/>
      <dgm:t>
        <a:bodyPr/>
        <a:lstStyle/>
        <a:p>
          <a:endParaRPr lang="en-GB"/>
        </a:p>
      </dgm:t>
    </dgm:pt>
    <dgm:pt modelId="{1C7538D4-3F9C-433B-A29B-37CAE0882FE2}">
      <dgm:prSet phldrT="[Text]"/>
      <dgm:spPr/>
      <dgm:t>
        <a:bodyPr/>
        <a:lstStyle/>
        <a:p>
          <a:r>
            <a:rPr lang="de-DE" noProof="0" dirty="0" smtClean="0"/>
            <a:t>Sensibel/ privat</a:t>
          </a:r>
          <a:endParaRPr lang="de-DE" noProof="0" dirty="0"/>
        </a:p>
      </dgm:t>
    </dgm:pt>
    <dgm:pt modelId="{3AA83CF4-81BC-4EC1-B2D4-ED5C4DF519C4}" type="parTrans" cxnId="{639317BD-DBD2-4B53-9E1A-31BAD387DB3B}">
      <dgm:prSet/>
      <dgm:spPr/>
      <dgm:t>
        <a:bodyPr/>
        <a:lstStyle/>
        <a:p>
          <a:endParaRPr lang="en-GB"/>
        </a:p>
      </dgm:t>
    </dgm:pt>
    <dgm:pt modelId="{24D3FF59-2759-4BC5-B6D1-4E8A6183E35C}" type="sibTrans" cxnId="{639317BD-DBD2-4B53-9E1A-31BAD387DB3B}">
      <dgm:prSet/>
      <dgm:spPr/>
      <dgm:t>
        <a:bodyPr/>
        <a:lstStyle/>
        <a:p>
          <a:endParaRPr lang="en-GB"/>
        </a:p>
      </dgm:t>
    </dgm:pt>
    <dgm:pt modelId="{01B651AD-B68E-4793-A4DD-60B61C4A12D3}">
      <dgm:prSet phldrT="[Text]"/>
      <dgm:spPr/>
      <dgm:t>
        <a:bodyPr/>
        <a:lstStyle/>
        <a:p>
          <a:r>
            <a:rPr lang="de-DE" noProof="0" dirty="0" smtClean="0">
              <a:solidFill>
                <a:schemeClr val="bg1">
                  <a:lumMod val="50000"/>
                </a:schemeClr>
              </a:solidFill>
            </a:rPr>
            <a:t>Entschlüsseln</a:t>
          </a:r>
          <a:endParaRPr lang="de-DE" noProof="0" dirty="0">
            <a:solidFill>
              <a:schemeClr val="bg1">
                <a:lumMod val="50000"/>
              </a:schemeClr>
            </a:solidFill>
          </a:endParaRPr>
        </a:p>
      </dgm:t>
    </dgm:pt>
    <dgm:pt modelId="{6C5AD12A-0A8E-4FDD-BE13-E9E75F22E1FA}" type="parTrans" cxnId="{7498F3A4-4211-443E-AA4E-4DD3109AB17A}">
      <dgm:prSet/>
      <dgm:spPr/>
      <dgm:t>
        <a:bodyPr/>
        <a:lstStyle/>
        <a:p>
          <a:endParaRPr lang="en-GB"/>
        </a:p>
      </dgm:t>
    </dgm:pt>
    <dgm:pt modelId="{14C05A02-A85C-4998-8139-EC212E8B2EC0}" type="sibTrans" cxnId="{7498F3A4-4211-443E-AA4E-4DD3109AB17A}">
      <dgm:prSet/>
      <dgm:spPr/>
      <dgm:t>
        <a:bodyPr/>
        <a:lstStyle/>
        <a:p>
          <a:endParaRPr lang="en-GB"/>
        </a:p>
      </dgm:t>
    </dgm:pt>
    <dgm:pt modelId="{401F2B2F-6449-40AE-AA8F-08012BC9E680}">
      <dgm:prSet phldrT="[Text]"/>
      <dgm:spPr/>
      <dgm:t>
        <a:bodyPr/>
        <a:lstStyle/>
        <a:p>
          <a:r>
            <a:rPr lang="en-US" dirty="0" smtClean="0"/>
            <a:t>Public Key</a:t>
          </a:r>
          <a:endParaRPr lang="en-GB" dirty="0"/>
        </a:p>
      </dgm:t>
    </dgm:pt>
    <dgm:pt modelId="{26272145-2567-4473-81CD-8F095E65DCB8}" type="parTrans" cxnId="{8E50F38C-55E9-427B-8887-AC9BA3BF7A76}">
      <dgm:prSet/>
      <dgm:spPr/>
      <dgm:t>
        <a:bodyPr/>
        <a:lstStyle/>
        <a:p>
          <a:endParaRPr lang="en-GB"/>
        </a:p>
      </dgm:t>
    </dgm:pt>
    <dgm:pt modelId="{32D84728-6EBF-4B0A-B0AC-7B9D28D9BFD1}" type="sibTrans" cxnId="{8E50F38C-55E9-427B-8887-AC9BA3BF7A76}">
      <dgm:prSet/>
      <dgm:spPr/>
      <dgm:t>
        <a:bodyPr/>
        <a:lstStyle/>
        <a:p>
          <a:endParaRPr lang="en-GB"/>
        </a:p>
      </dgm:t>
    </dgm:pt>
    <dgm:pt modelId="{F37A0A40-1081-4BEA-906E-723D67012629}">
      <dgm:prSet phldrT="[Text]"/>
      <dgm:spPr/>
      <dgm:t>
        <a:bodyPr/>
        <a:lstStyle/>
        <a:p>
          <a:r>
            <a:rPr lang="de-DE" noProof="0" dirty="0" smtClean="0"/>
            <a:t>Unkritisch /öffentlich</a:t>
          </a:r>
          <a:endParaRPr lang="de-DE" noProof="0" dirty="0"/>
        </a:p>
      </dgm:t>
    </dgm:pt>
    <dgm:pt modelId="{254EEA1F-A0DD-4421-9E97-0C2FE67C461E}" type="parTrans" cxnId="{6EDD16D9-99C3-4706-B26E-3728262E93C1}">
      <dgm:prSet/>
      <dgm:spPr/>
      <dgm:t>
        <a:bodyPr/>
        <a:lstStyle/>
        <a:p>
          <a:endParaRPr lang="en-GB"/>
        </a:p>
      </dgm:t>
    </dgm:pt>
    <dgm:pt modelId="{0A3CB6FC-ADD1-4E9E-B901-7221C06F5D28}" type="sibTrans" cxnId="{6EDD16D9-99C3-4706-B26E-3728262E93C1}">
      <dgm:prSet/>
      <dgm:spPr/>
      <dgm:t>
        <a:bodyPr/>
        <a:lstStyle/>
        <a:p>
          <a:endParaRPr lang="en-GB"/>
        </a:p>
      </dgm:t>
    </dgm:pt>
    <dgm:pt modelId="{3D8F4C97-EE2F-427C-838D-26E65AF4EDAB}">
      <dgm:prSet phldrT="[Text]"/>
      <dgm:spPr/>
      <dgm:t>
        <a:bodyPr/>
        <a:lstStyle/>
        <a:p>
          <a:r>
            <a:rPr lang="de-DE" noProof="0" dirty="0" smtClean="0">
              <a:solidFill>
                <a:schemeClr val="bg1">
                  <a:lumMod val="50000"/>
                </a:schemeClr>
              </a:solidFill>
            </a:rPr>
            <a:t>Verschlüsseln</a:t>
          </a:r>
          <a:endParaRPr lang="de-DE" noProof="0" dirty="0">
            <a:solidFill>
              <a:schemeClr val="bg1">
                <a:lumMod val="50000"/>
              </a:schemeClr>
            </a:solidFill>
          </a:endParaRPr>
        </a:p>
      </dgm:t>
    </dgm:pt>
    <dgm:pt modelId="{27ECCAB1-278E-4533-B39D-AA7B0C0ADE99}" type="parTrans" cxnId="{1D7E120B-3C41-4DE2-A61C-63E271073FA1}">
      <dgm:prSet/>
      <dgm:spPr/>
      <dgm:t>
        <a:bodyPr/>
        <a:lstStyle/>
        <a:p>
          <a:endParaRPr lang="en-GB"/>
        </a:p>
      </dgm:t>
    </dgm:pt>
    <dgm:pt modelId="{F349595B-3608-4A55-9A46-0057078446A4}" type="sibTrans" cxnId="{1D7E120B-3C41-4DE2-A61C-63E271073FA1}">
      <dgm:prSet/>
      <dgm:spPr/>
      <dgm:t>
        <a:bodyPr/>
        <a:lstStyle/>
        <a:p>
          <a:endParaRPr lang="en-GB"/>
        </a:p>
      </dgm:t>
    </dgm:pt>
    <dgm:pt modelId="{70F8EB7F-0907-4062-8686-373A06735A0D}">
      <dgm:prSet phldrT="[Text]"/>
      <dgm:spPr/>
      <dgm:t>
        <a:bodyPr/>
        <a:lstStyle/>
        <a:p>
          <a:r>
            <a:rPr lang="de-DE" noProof="0" smtClean="0"/>
            <a:t>Signieren</a:t>
          </a:r>
          <a:endParaRPr lang="de-DE" noProof="0"/>
        </a:p>
      </dgm:t>
    </dgm:pt>
    <dgm:pt modelId="{17BD032C-04B3-4AD9-8D60-EBA9CFB2E130}" type="parTrans" cxnId="{034FABC3-228C-4C59-ADE4-5E80A7F07125}">
      <dgm:prSet/>
      <dgm:spPr/>
      <dgm:t>
        <a:bodyPr/>
        <a:lstStyle/>
        <a:p>
          <a:endParaRPr lang="en-GB"/>
        </a:p>
      </dgm:t>
    </dgm:pt>
    <dgm:pt modelId="{0E46EF7C-85E1-47AF-B4FA-FA66440C84E8}" type="sibTrans" cxnId="{034FABC3-228C-4C59-ADE4-5E80A7F07125}">
      <dgm:prSet/>
      <dgm:spPr/>
      <dgm:t>
        <a:bodyPr/>
        <a:lstStyle/>
        <a:p>
          <a:endParaRPr lang="en-GB"/>
        </a:p>
      </dgm:t>
    </dgm:pt>
    <dgm:pt modelId="{18D04294-9C27-4B6C-AC69-A0C087E96FAC}">
      <dgm:prSet phldrT="[Text]"/>
      <dgm:spPr/>
      <dgm:t>
        <a:bodyPr/>
        <a:lstStyle/>
        <a:p>
          <a:r>
            <a:rPr lang="de-DE" noProof="0" smtClean="0"/>
            <a:t>Prüfen der Signatur</a:t>
          </a:r>
          <a:endParaRPr lang="de-DE" noProof="0"/>
        </a:p>
      </dgm:t>
    </dgm:pt>
    <dgm:pt modelId="{BC706AD1-D8F1-4B57-B5F3-6C2310FB5C12}" type="parTrans" cxnId="{42DA1B3D-7B5D-4F9B-83E1-C87FC083D3FA}">
      <dgm:prSet/>
      <dgm:spPr/>
      <dgm:t>
        <a:bodyPr/>
        <a:lstStyle/>
        <a:p>
          <a:endParaRPr lang="en-GB"/>
        </a:p>
      </dgm:t>
    </dgm:pt>
    <dgm:pt modelId="{7CDBC720-4169-4B83-B984-B7F940B82DBE}" type="sibTrans" cxnId="{42DA1B3D-7B5D-4F9B-83E1-C87FC083D3FA}">
      <dgm:prSet/>
      <dgm:spPr/>
      <dgm:t>
        <a:bodyPr/>
        <a:lstStyle/>
        <a:p>
          <a:endParaRPr lang="en-GB"/>
        </a:p>
      </dgm:t>
    </dgm:pt>
    <dgm:pt modelId="{B03A1CC2-4608-4F7E-B5F4-CEAFC7509BFB}" type="pres">
      <dgm:prSet presAssocID="{3707EED0-6F19-44B3-AFEB-B0C395657A10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6B61CBEF-0C97-4CB2-ADE9-D885954F5F63}" type="pres">
      <dgm:prSet presAssocID="{92E74DBF-5692-49EB-A53B-B6FC32BACD45}" presName="posSpace" presStyleCnt="0"/>
      <dgm:spPr/>
    </dgm:pt>
    <dgm:pt modelId="{7D3CDD97-1C82-4088-9210-C2A7D28E1E67}" type="pres">
      <dgm:prSet presAssocID="{92E74DBF-5692-49EB-A53B-B6FC32BACD45}" presName="vertFlow" presStyleCnt="0"/>
      <dgm:spPr/>
    </dgm:pt>
    <dgm:pt modelId="{2A8B3F9D-F3CF-434F-ABAD-CF03746B9ED9}" type="pres">
      <dgm:prSet presAssocID="{92E74DBF-5692-49EB-A53B-B6FC32BACD45}" presName="topSpace" presStyleCnt="0"/>
      <dgm:spPr/>
    </dgm:pt>
    <dgm:pt modelId="{8033115F-D7E2-4CE6-8216-A0936E26BCE4}" type="pres">
      <dgm:prSet presAssocID="{92E74DBF-5692-49EB-A53B-B6FC32BACD45}" presName="firstComp" presStyleCnt="0"/>
      <dgm:spPr/>
    </dgm:pt>
    <dgm:pt modelId="{7E9E9B0D-5BC6-434C-8AEB-5D0307289AD9}" type="pres">
      <dgm:prSet presAssocID="{92E74DBF-5692-49EB-A53B-B6FC32BACD45}" presName="firstChild" presStyleLbl="bgAccFollowNode1" presStyleIdx="0" presStyleCnt="6"/>
      <dgm:spPr/>
      <dgm:t>
        <a:bodyPr/>
        <a:lstStyle/>
        <a:p>
          <a:endParaRPr lang="en-GB"/>
        </a:p>
      </dgm:t>
    </dgm:pt>
    <dgm:pt modelId="{6678C25A-B7E3-4439-8FDA-5A5F59AF2E60}" type="pres">
      <dgm:prSet presAssocID="{92E74DBF-5692-49EB-A53B-B6FC32BACD45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3E79FC-AB03-4558-A4D3-EEA97F1FA5F9}" type="pres">
      <dgm:prSet presAssocID="{01B651AD-B68E-4793-A4DD-60B61C4A12D3}" presName="comp" presStyleCnt="0"/>
      <dgm:spPr/>
    </dgm:pt>
    <dgm:pt modelId="{1C56F826-3060-4C81-BA67-DED980743379}" type="pres">
      <dgm:prSet presAssocID="{01B651AD-B68E-4793-A4DD-60B61C4A12D3}" presName="child" presStyleLbl="bgAccFollowNode1" presStyleIdx="1" presStyleCnt="6"/>
      <dgm:spPr/>
      <dgm:t>
        <a:bodyPr/>
        <a:lstStyle/>
        <a:p>
          <a:endParaRPr lang="en-GB"/>
        </a:p>
      </dgm:t>
    </dgm:pt>
    <dgm:pt modelId="{52F3ABA4-66CE-4594-B372-8B691FC0F50B}" type="pres">
      <dgm:prSet presAssocID="{01B651AD-B68E-4793-A4DD-60B61C4A12D3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DB3E96-2AF9-49D2-ADE6-0D0C10C0A859}" type="pres">
      <dgm:prSet presAssocID="{70F8EB7F-0907-4062-8686-373A06735A0D}" presName="comp" presStyleCnt="0"/>
      <dgm:spPr/>
    </dgm:pt>
    <dgm:pt modelId="{DD0DACE2-3F56-479F-8F4B-3C597FEEC7A6}" type="pres">
      <dgm:prSet presAssocID="{70F8EB7F-0907-4062-8686-373A06735A0D}" presName="child" presStyleLbl="bgAccFollowNode1" presStyleIdx="2" presStyleCnt="6"/>
      <dgm:spPr/>
      <dgm:t>
        <a:bodyPr/>
        <a:lstStyle/>
        <a:p>
          <a:endParaRPr lang="en-GB"/>
        </a:p>
      </dgm:t>
    </dgm:pt>
    <dgm:pt modelId="{51BB84D3-C280-403D-8EB6-E8646A0770CC}" type="pres">
      <dgm:prSet presAssocID="{70F8EB7F-0907-4062-8686-373A06735A0D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1B5AF4-1B03-4D77-AEB2-CB0D9C459242}" type="pres">
      <dgm:prSet presAssocID="{92E74DBF-5692-49EB-A53B-B6FC32BACD45}" presName="negSpace" presStyleCnt="0"/>
      <dgm:spPr/>
    </dgm:pt>
    <dgm:pt modelId="{10208DEF-0420-4F35-B6BA-B607A3B3B725}" type="pres">
      <dgm:prSet presAssocID="{92E74DBF-5692-49EB-A53B-B6FC32BACD45}" presName="circle" presStyleLbl="node1" presStyleIdx="0" presStyleCnt="2"/>
      <dgm:spPr/>
      <dgm:t>
        <a:bodyPr/>
        <a:lstStyle/>
        <a:p>
          <a:endParaRPr lang="en-GB"/>
        </a:p>
      </dgm:t>
    </dgm:pt>
    <dgm:pt modelId="{456FEE53-FDF9-4920-8566-038F5FED5FFE}" type="pres">
      <dgm:prSet presAssocID="{AE359DBA-3D9A-4422-B567-D9EDE79480E5}" presName="transSpace" presStyleCnt="0"/>
      <dgm:spPr/>
    </dgm:pt>
    <dgm:pt modelId="{2582E7E3-251A-477D-8D27-F538AFE382AA}" type="pres">
      <dgm:prSet presAssocID="{401F2B2F-6449-40AE-AA8F-08012BC9E680}" presName="posSpace" presStyleCnt="0"/>
      <dgm:spPr/>
    </dgm:pt>
    <dgm:pt modelId="{45447129-8668-421A-BF4A-06AC2CDB6D32}" type="pres">
      <dgm:prSet presAssocID="{401F2B2F-6449-40AE-AA8F-08012BC9E680}" presName="vertFlow" presStyleCnt="0"/>
      <dgm:spPr/>
    </dgm:pt>
    <dgm:pt modelId="{134E3586-68CA-4935-A8BB-3F39AE818A50}" type="pres">
      <dgm:prSet presAssocID="{401F2B2F-6449-40AE-AA8F-08012BC9E680}" presName="topSpace" presStyleCnt="0"/>
      <dgm:spPr/>
    </dgm:pt>
    <dgm:pt modelId="{10D6B0E7-1791-42CC-8A23-410BBB6A9B67}" type="pres">
      <dgm:prSet presAssocID="{401F2B2F-6449-40AE-AA8F-08012BC9E680}" presName="firstComp" presStyleCnt="0"/>
      <dgm:spPr/>
    </dgm:pt>
    <dgm:pt modelId="{E3B003B9-EB94-4EC4-90C6-6A4ACB742E81}" type="pres">
      <dgm:prSet presAssocID="{401F2B2F-6449-40AE-AA8F-08012BC9E680}" presName="firstChild" presStyleLbl="bgAccFollowNode1" presStyleIdx="3" presStyleCnt="6"/>
      <dgm:spPr/>
      <dgm:t>
        <a:bodyPr/>
        <a:lstStyle/>
        <a:p>
          <a:endParaRPr lang="en-GB"/>
        </a:p>
      </dgm:t>
    </dgm:pt>
    <dgm:pt modelId="{725C049E-76C2-4771-B547-4FFA667CBBC2}" type="pres">
      <dgm:prSet presAssocID="{401F2B2F-6449-40AE-AA8F-08012BC9E680}" presName="first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3F0A25-C0B8-4534-80CB-700E4385B7B4}" type="pres">
      <dgm:prSet presAssocID="{3D8F4C97-EE2F-427C-838D-26E65AF4EDAB}" presName="comp" presStyleCnt="0"/>
      <dgm:spPr/>
    </dgm:pt>
    <dgm:pt modelId="{6EC42ED5-CB8C-47E3-BDE9-E8BD78695267}" type="pres">
      <dgm:prSet presAssocID="{3D8F4C97-EE2F-427C-838D-26E65AF4EDAB}" presName="child" presStyleLbl="bgAccFollowNode1" presStyleIdx="4" presStyleCnt="6"/>
      <dgm:spPr/>
      <dgm:t>
        <a:bodyPr/>
        <a:lstStyle/>
        <a:p>
          <a:endParaRPr lang="en-GB"/>
        </a:p>
      </dgm:t>
    </dgm:pt>
    <dgm:pt modelId="{56644547-BAA0-4F97-A755-9F80AF9E58B5}" type="pres">
      <dgm:prSet presAssocID="{3D8F4C97-EE2F-427C-838D-26E65AF4EDAB}" presName="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C6B4BA-BAFF-4F3C-B88C-FFE22853E8AB}" type="pres">
      <dgm:prSet presAssocID="{18D04294-9C27-4B6C-AC69-A0C087E96FAC}" presName="comp" presStyleCnt="0"/>
      <dgm:spPr/>
    </dgm:pt>
    <dgm:pt modelId="{5DA19348-AC37-44A9-AF1E-0C3E06FF1EB4}" type="pres">
      <dgm:prSet presAssocID="{18D04294-9C27-4B6C-AC69-A0C087E96FAC}" presName="child" presStyleLbl="bgAccFollowNode1" presStyleIdx="5" presStyleCnt="6"/>
      <dgm:spPr/>
      <dgm:t>
        <a:bodyPr/>
        <a:lstStyle/>
        <a:p>
          <a:endParaRPr lang="en-GB"/>
        </a:p>
      </dgm:t>
    </dgm:pt>
    <dgm:pt modelId="{ED506ED5-C1E1-4740-B8BA-6936779D5AAB}" type="pres">
      <dgm:prSet presAssocID="{18D04294-9C27-4B6C-AC69-A0C087E96FAC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962910-EF2D-4A01-A5CE-3C712367C656}" type="pres">
      <dgm:prSet presAssocID="{401F2B2F-6449-40AE-AA8F-08012BC9E680}" presName="negSpace" presStyleCnt="0"/>
      <dgm:spPr/>
    </dgm:pt>
    <dgm:pt modelId="{51F6E5AF-41BB-4F0C-9848-D8E6D7DBD5BC}" type="pres">
      <dgm:prSet presAssocID="{401F2B2F-6449-40AE-AA8F-08012BC9E680}" presName="circle" presStyleLbl="node1" presStyleIdx="1" presStyleCnt="2"/>
      <dgm:spPr/>
      <dgm:t>
        <a:bodyPr/>
        <a:lstStyle/>
        <a:p>
          <a:endParaRPr lang="en-GB"/>
        </a:p>
      </dgm:t>
    </dgm:pt>
  </dgm:ptLst>
  <dgm:cxnLst>
    <dgm:cxn modelId="{80DF10E6-574B-4A4C-B82D-DA6D3A16C994}" type="presOf" srcId="{1C7538D4-3F9C-433B-A29B-37CAE0882FE2}" destId="{6678C25A-B7E3-4439-8FDA-5A5F59AF2E60}" srcOrd="1" destOrd="0" presId="urn:microsoft.com/office/officeart/2005/8/layout/hList9"/>
    <dgm:cxn modelId="{75741B4A-2371-4FDB-83A3-7A9B2285DCC2}" type="presOf" srcId="{18D04294-9C27-4B6C-AC69-A0C087E96FAC}" destId="{5DA19348-AC37-44A9-AF1E-0C3E06FF1EB4}" srcOrd="0" destOrd="0" presId="urn:microsoft.com/office/officeart/2005/8/layout/hList9"/>
    <dgm:cxn modelId="{BA430663-FB5D-481E-AFBC-885E1DFBE3B3}" type="presOf" srcId="{3D8F4C97-EE2F-427C-838D-26E65AF4EDAB}" destId="{6EC42ED5-CB8C-47E3-BDE9-E8BD78695267}" srcOrd="0" destOrd="0" presId="urn:microsoft.com/office/officeart/2005/8/layout/hList9"/>
    <dgm:cxn modelId="{42DA1B3D-7B5D-4F9B-83E1-C87FC083D3FA}" srcId="{401F2B2F-6449-40AE-AA8F-08012BC9E680}" destId="{18D04294-9C27-4B6C-AC69-A0C087E96FAC}" srcOrd="2" destOrd="0" parTransId="{BC706AD1-D8F1-4B57-B5F3-6C2310FB5C12}" sibTransId="{7CDBC720-4169-4B83-B984-B7F940B82DBE}"/>
    <dgm:cxn modelId="{4BB08432-B8A3-456D-A43B-BF9205491461}" type="presOf" srcId="{401F2B2F-6449-40AE-AA8F-08012BC9E680}" destId="{51F6E5AF-41BB-4F0C-9848-D8E6D7DBD5BC}" srcOrd="0" destOrd="0" presId="urn:microsoft.com/office/officeart/2005/8/layout/hList9"/>
    <dgm:cxn modelId="{126FF48C-D8FD-4D2D-9A1D-4349ADE58A0F}" type="presOf" srcId="{70F8EB7F-0907-4062-8686-373A06735A0D}" destId="{51BB84D3-C280-403D-8EB6-E8646A0770CC}" srcOrd="1" destOrd="0" presId="urn:microsoft.com/office/officeart/2005/8/layout/hList9"/>
    <dgm:cxn modelId="{639317BD-DBD2-4B53-9E1A-31BAD387DB3B}" srcId="{92E74DBF-5692-49EB-A53B-B6FC32BACD45}" destId="{1C7538D4-3F9C-433B-A29B-37CAE0882FE2}" srcOrd="0" destOrd="0" parTransId="{3AA83CF4-81BC-4EC1-B2D4-ED5C4DF519C4}" sibTransId="{24D3FF59-2759-4BC5-B6D1-4E8A6183E35C}"/>
    <dgm:cxn modelId="{8E50F38C-55E9-427B-8887-AC9BA3BF7A76}" srcId="{3707EED0-6F19-44B3-AFEB-B0C395657A10}" destId="{401F2B2F-6449-40AE-AA8F-08012BC9E680}" srcOrd="1" destOrd="0" parTransId="{26272145-2567-4473-81CD-8F095E65DCB8}" sibTransId="{32D84728-6EBF-4B0A-B0AC-7B9D28D9BFD1}"/>
    <dgm:cxn modelId="{C24A633C-537E-4F58-BE9F-9DB716CCD6E3}" type="presOf" srcId="{F37A0A40-1081-4BEA-906E-723D67012629}" destId="{725C049E-76C2-4771-B547-4FFA667CBBC2}" srcOrd="1" destOrd="0" presId="urn:microsoft.com/office/officeart/2005/8/layout/hList9"/>
    <dgm:cxn modelId="{54F370BD-CB1E-4701-8844-A0420822CB9E}" type="presOf" srcId="{01B651AD-B68E-4793-A4DD-60B61C4A12D3}" destId="{1C56F826-3060-4C81-BA67-DED980743379}" srcOrd="0" destOrd="0" presId="urn:microsoft.com/office/officeart/2005/8/layout/hList9"/>
    <dgm:cxn modelId="{1E29F34E-AB99-42C8-8925-28FEBA466CB6}" type="presOf" srcId="{3707EED0-6F19-44B3-AFEB-B0C395657A10}" destId="{B03A1CC2-4608-4F7E-B5F4-CEAFC7509BFB}" srcOrd="0" destOrd="0" presId="urn:microsoft.com/office/officeart/2005/8/layout/hList9"/>
    <dgm:cxn modelId="{7498F3A4-4211-443E-AA4E-4DD3109AB17A}" srcId="{92E74DBF-5692-49EB-A53B-B6FC32BACD45}" destId="{01B651AD-B68E-4793-A4DD-60B61C4A12D3}" srcOrd="1" destOrd="0" parTransId="{6C5AD12A-0A8E-4FDD-BE13-E9E75F22E1FA}" sibTransId="{14C05A02-A85C-4998-8139-EC212E8B2EC0}"/>
    <dgm:cxn modelId="{1243E661-6D7E-4009-AF65-0BB3D3CD17C6}" srcId="{3707EED0-6F19-44B3-AFEB-B0C395657A10}" destId="{92E74DBF-5692-49EB-A53B-B6FC32BACD45}" srcOrd="0" destOrd="0" parTransId="{B0AD1537-B8B1-427B-B943-004BD0D12889}" sibTransId="{AE359DBA-3D9A-4422-B567-D9EDE79480E5}"/>
    <dgm:cxn modelId="{F4D237CC-BF2C-4534-AD4B-42D7269A3DB1}" type="presOf" srcId="{01B651AD-B68E-4793-A4DD-60B61C4A12D3}" destId="{52F3ABA4-66CE-4594-B372-8B691FC0F50B}" srcOrd="1" destOrd="0" presId="urn:microsoft.com/office/officeart/2005/8/layout/hList9"/>
    <dgm:cxn modelId="{034FABC3-228C-4C59-ADE4-5E80A7F07125}" srcId="{92E74DBF-5692-49EB-A53B-B6FC32BACD45}" destId="{70F8EB7F-0907-4062-8686-373A06735A0D}" srcOrd="2" destOrd="0" parTransId="{17BD032C-04B3-4AD9-8D60-EBA9CFB2E130}" sibTransId="{0E46EF7C-85E1-47AF-B4FA-FA66440C84E8}"/>
    <dgm:cxn modelId="{EB9A396D-8341-4D9B-B8E3-169DACD6D495}" type="presOf" srcId="{F37A0A40-1081-4BEA-906E-723D67012629}" destId="{E3B003B9-EB94-4EC4-90C6-6A4ACB742E81}" srcOrd="0" destOrd="0" presId="urn:microsoft.com/office/officeart/2005/8/layout/hList9"/>
    <dgm:cxn modelId="{D16B4C93-E073-4D10-81DA-8F6490BA8331}" type="presOf" srcId="{70F8EB7F-0907-4062-8686-373A06735A0D}" destId="{DD0DACE2-3F56-479F-8F4B-3C597FEEC7A6}" srcOrd="0" destOrd="0" presId="urn:microsoft.com/office/officeart/2005/8/layout/hList9"/>
    <dgm:cxn modelId="{6EDD16D9-99C3-4706-B26E-3728262E93C1}" srcId="{401F2B2F-6449-40AE-AA8F-08012BC9E680}" destId="{F37A0A40-1081-4BEA-906E-723D67012629}" srcOrd="0" destOrd="0" parTransId="{254EEA1F-A0DD-4421-9E97-0C2FE67C461E}" sibTransId="{0A3CB6FC-ADD1-4E9E-B901-7221C06F5D28}"/>
    <dgm:cxn modelId="{1D7E120B-3C41-4DE2-A61C-63E271073FA1}" srcId="{401F2B2F-6449-40AE-AA8F-08012BC9E680}" destId="{3D8F4C97-EE2F-427C-838D-26E65AF4EDAB}" srcOrd="1" destOrd="0" parTransId="{27ECCAB1-278E-4533-B39D-AA7B0C0ADE99}" sibTransId="{F349595B-3608-4A55-9A46-0057078446A4}"/>
    <dgm:cxn modelId="{796DCACE-588B-4D0D-B5AA-1D7A2AAC17E4}" type="presOf" srcId="{3D8F4C97-EE2F-427C-838D-26E65AF4EDAB}" destId="{56644547-BAA0-4F97-A755-9F80AF9E58B5}" srcOrd="1" destOrd="0" presId="urn:microsoft.com/office/officeart/2005/8/layout/hList9"/>
    <dgm:cxn modelId="{C7E389FE-FF8C-4A28-9916-3E36C5CE8F51}" type="presOf" srcId="{92E74DBF-5692-49EB-A53B-B6FC32BACD45}" destId="{10208DEF-0420-4F35-B6BA-B607A3B3B725}" srcOrd="0" destOrd="0" presId="urn:microsoft.com/office/officeart/2005/8/layout/hList9"/>
    <dgm:cxn modelId="{FD609ADA-DCC9-4084-9628-B7CF01CFC81A}" type="presOf" srcId="{18D04294-9C27-4B6C-AC69-A0C087E96FAC}" destId="{ED506ED5-C1E1-4740-B8BA-6936779D5AAB}" srcOrd="1" destOrd="0" presId="urn:microsoft.com/office/officeart/2005/8/layout/hList9"/>
    <dgm:cxn modelId="{40F437F0-C778-48EF-ACFC-E239015856B0}" type="presOf" srcId="{1C7538D4-3F9C-433B-A29B-37CAE0882FE2}" destId="{7E9E9B0D-5BC6-434C-8AEB-5D0307289AD9}" srcOrd="0" destOrd="0" presId="urn:microsoft.com/office/officeart/2005/8/layout/hList9"/>
    <dgm:cxn modelId="{36335D32-09A7-4FBD-8981-0A30414FDBC0}" type="presParOf" srcId="{B03A1CC2-4608-4F7E-B5F4-CEAFC7509BFB}" destId="{6B61CBEF-0C97-4CB2-ADE9-D885954F5F63}" srcOrd="0" destOrd="0" presId="urn:microsoft.com/office/officeart/2005/8/layout/hList9"/>
    <dgm:cxn modelId="{F2F0CAC1-DA46-4988-8B32-B98C04A3481A}" type="presParOf" srcId="{B03A1CC2-4608-4F7E-B5F4-CEAFC7509BFB}" destId="{7D3CDD97-1C82-4088-9210-C2A7D28E1E67}" srcOrd="1" destOrd="0" presId="urn:microsoft.com/office/officeart/2005/8/layout/hList9"/>
    <dgm:cxn modelId="{A7B520D7-B7B0-416C-B594-1B1D7B0EB2C8}" type="presParOf" srcId="{7D3CDD97-1C82-4088-9210-C2A7D28E1E67}" destId="{2A8B3F9D-F3CF-434F-ABAD-CF03746B9ED9}" srcOrd="0" destOrd="0" presId="urn:microsoft.com/office/officeart/2005/8/layout/hList9"/>
    <dgm:cxn modelId="{E9BE3EAE-E713-4075-AF9B-2AB294F7C267}" type="presParOf" srcId="{7D3CDD97-1C82-4088-9210-C2A7D28E1E67}" destId="{8033115F-D7E2-4CE6-8216-A0936E26BCE4}" srcOrd="1" destOrd="0" presId="urn:microsoft.com/office/officeart/2005/8/layout/hList9"/>
    <dgm:cxn modelId="{2188A73C-2441-4242-8E6D-B863C6051EA8}" type="presParOf" srcId="{8033115F-D7E2-4CE6-8216-A0936E26BCE4}" destId="{7E9E9B0D-5BC6-434C-8AEB-5D0307289AD9}" srcOrd="0" destOrd="0" presId="urn:microsoft.com/office/officeart/2005/8/layout/hList9"/>
    <dgm:cxn modelId="{C042007B-9844-4938-9E89-F1AC0D83DEDE}" type="presParOf" srcId="{8033115F-D7E2-4CE6-8216-A0936E26BCE4}" destId="{6678C25A-B7E3-4439-8FDA-5A5F59AF2E60}" srcOrd="1" destOrd="0" presId="urn:microsoft.com/office/officeart/2005/8/layout/hList9"/>
    <dgm:cxn modelId="{B3181777-0CDB-4A29-A5A3-DCC7357DD610}" type="presParOf" srcId="{7D3CDD97-1C82-4088-9210-C2A7D28E1E67}" destId="{1F3E79FC-AB03-4558-A4D3-EEA97F1FA5F9}" srcOrd="2" destOrd="0" presId="urn:microsoft.com/office/officeart/2005/8/layout/hList9"/>
    <dgm:cxn modelId="{B93763E4-6976-4727-BBC4-3B8794AA2DFF}" type="presParOf" srcId="{1F3E79FC-AB03-4558-A4D3-EEA97F1FA5F9}" destId="{1C56F826-3060-4C81-BA67-DED980743379}" srcOrd="0" destOrd="0" presId="urn:microsoft.com/office/officeart/2005/8/layout/hList9"/>
    <dgm:cxn modelId="{E400A85C-BC97-4713-98BD-E11859940CA2}" type="presParOf" srcId="{1F3E79FC-AB03-4558-A4D3-EEA97F1FA5F9}" destId="{52F3ABA4-66CE-4594-B372-8B691FC0F50B}" srcOrd="1" destOrd="0" presId="urn:microsoft.com/office/officeart/2005/8/layout/hList9"/>
    <dgm:cxn modelId="{3D5453E9-DE10-490B-A109-37AE953F594E}" type="presParOf" srcId="{7D3CDD97-1C82-4088-9210-C2A7D28E1E67}" destId="{3ADB3E96-2AF9-49D2-ADE6-0D0C10C0A859}" srcOrd="3" destOrd="0" presId="urn:microsoft.com/office/officeart/2005/8/layout/hList9"/>
    <dgm:cxn modelId="{0E374F6E-E0C3-49C7-99FA-6F55C6F4704C}" type="presParOf" srcId="{3ADB3E96-2AF9-49D2-ADE6-0D0C10C0A859}" destId="{DD0DACE2-3F56-479F-8F4B-3C597FEEC7A6}" srcOrd="0" destOrd="0" presId="urn:microsoft.com/office/officeart/2005/8/layout/hList9"/>
    <dgm:cxn modelId="{623C8843-4D0D-4FBE-A369-80EB5209350A}" type="presParOf" srcId="{3ADB3E96-2AF9-49D2-ADE6-0D0C10C0A859}" destId="{51BB84D3-C280-403D-8EB6-E8646A0770CC}" srcOrd="1" destOrd="0" presId="urn:microsoft.com/office/officeart/2005/8/layout/hList9"/>
    <dgm:cxn modelId="{B190B592-299A-4408-81E8-BB277D970CC4}" type="presParOf" srcId="{B03A1CC2-4608-4F7E-B5F4-CEAFC7509BFB}" destId="{D21B5AF4-1B03-4D77-AEB2-CB0D9C459242}" srcOrd="2" destOrd="0" presId="urn:microsoft.com/office/officeart/2005/8/layout/hList9"/>
    <dgm:cxn modelId="{227705F4-E530-48D3-9C35-71772EBC4F6E}" type="presParOf" srcId="{B03A1CC2-4608-4F7E-B5F4-CEAFC7509BFB}" destId="{10208DEF-0420-4F35-B6BA-B607A3B3B725}" srcOrd="3" destOrd="0" presId="urn:microsoft.com/office/officeart/2005/8/layout/hList9"/>
    <dgm:cxn modelId="{29D503D7-0E13-4DC5-8464-07C834BC80B9}" type="presParOf" srcId="{B03A1CC2-4608-4F7E-B5F4-CEAFC7509BFB}" destId="{456FEE53-FDF9-4920-8566-038F5FED5FFE}" srcOrd="4" destOrd="0" presId="urn:microsoft.com/office/officeart/2005/8/layout/hList9"/>
    <dgm:cxn modelId="{85D9DD9B-531A-4E43-8B75-E0C9C280C7DE}" type="presParOf" srcId="{B03A1CC2-4608-4F7E-B5F4-CEAFC7509BFB}" destId="{2582E7E3-251A-477D-8D27-F538AFE382AA}" srcOrd="5" destOrd="0" presId="urn:microsoft.com/office/officeart/2005/8/layout/hList9"/>
    <dgm:cxn modelId="{9C156292-ECC0-45CB-BE31-976D0352B007}" type="presParOf" srcId="{B03A1CC2-4608-4F7E-B5F4-CEAFC7509BFB}" destId="{45447129-8668-421A-BF4A-06AC2CDB6D32}" srcOrd="6" destOrd="0" presId="urn:microsoft.com/office/officeart/2005/8/layout/hList9"/>
    <dgm:cxn modelId="{276E2D88-0ED9-41FB-BF21-678ADD24FD51}" type="presParOf" srcId="{45447129-8668-421A-BF4A-06AC2CDB6D32}" destId="{134E3586-68CA-4935-A8BB-3F39AE818A50}" srcOrd="0" destOrd="0" presId="urn:microsoft.com/office/officeart/2005/8/layout/hList9"/>
    <dgm:cxn modelId="{630EE5C3-D838-455B-B048-F164FD7AC608}" type="presParOf" srcId="{45447129-8668-421A-BF4A-06AC2CDB6D32}" destId="{10D6B0E7-1791-42CC-8A23-410BBB6A9B67}" srcOrd="1" destOrd="0" presId="urn:microsoft.com/office/officeart/2005/8/layout/hList9"/>
    <dgm:cxn modelId="{DAB9F589-332C-4CD6-AADD-8B0596149EAA}" type="presParOf" srcId="{10D6B0E7-1791-42CC-8A23-410BBB6A9B67}" destId="{E3B003B9-EB94-4EC4-90C6-6A4ACB742E81}" srcOrd="0" destOrd="0" presId="urn:microsoft.com/office/officeart/2005/8/layout/hList9"/>
    <dgm:cxn modelId="{10881978-05E0-4485-8A8E-56143569F885}" type="presParOf" srcId="{10D6B0E7-1791-42CC-8A23-410BBB6A9B67}" destId="{725C049E-76C2-4771-B547-4FFA667CBBC2}" srcOrd="1" destOrd="0" presId="urn:microsoft.com/office/officeart/2005/8/layout/hList9"/>
    <dgm:cxn modelId="{398849D2-5510-4EB2-BD51-CBECA7D7CE47}" type="presParOf" srcId="{45447129-8668-421A-BF4A-06AC2CDB6D32}" destId="{493F0A25-C0B8-4534-80CB-700E4385B7B4}" srcOrd="2" destOrd="0" presId="urn:microsoft.com/office/officeart/2005/8/layout/hList9"/>
    <dgm:cxn modelId="{E559C564-1C85-4034-B928-8C95D5FF6CB8}" type="presParOf" srcId="{493F0A25-C0B8-4534-80CB-700E4385B7B4}" destId="{6EC42ED5-CB8C-47E3-BDE9-E8BD78695267}" srcOrd="0" destOrd="0" presId="urn:microsoft.com/office/officeart/2005/8/layout/hList9"/>
    <dgm:cxn modelId="{F6002898-C83E-438F-98E1-14114C3F51D8}" type="presParOf" srcId="{493F0A25-C0B8-4534-80CB-700E4385B7B4}" destId="{56644547-BAA0-4F97-A755-9F80AF9E58B5}" srcOrd="1" destOrd="0" presId="urn:microsoft.com/office/officeart/2005/8/layout/hList9"/>
    <dgm:cxn modelId="{A1BB9E66-3DC7-43B6-8431-51EA4137D4B9}" type="presParOf" srcId="{45447129-8668-421A-BF4A-06AC2CDB6D32}" destId="{18C6B4BA-BAFF-4F3C-B88C-FFE22853E8AB}" srcOrd="3" destOrd="0" presId="urn:microsoft.com/office/officeart/2005/8/layout/hList9"/>
    <dgm:cxn modelId="{096C5571-5373-4500-AB4F-398184382402}" type="presParOf" srcId="{18C6B4BA-BAFF-4F3C-B88C-FFE22853E8AB}" destId="{5DA19348-AC37-44A9-AF1E-0C3E06FF1EB4}" srcOrd="0" destOrd="0" presId="urn:microsoft.com/office/officeart/2005/8/layout/hList9"/>
    <dgm:cxn modelId="{25850E67-8908-4ED8-9EB4-65D7CA723128}" type="presParOf" srcId="{18C6B4BA-BAFF-4F3C-B88C-FFE22853E8AB}" destId="{ED506ED5-C1E1-4740-B8BA-6936779D5AAB}" srcOrd="1" destOrd="0" presId="urn:microsoft.com/office/officeart/2005/8/layout/hList9"/>
    <dgm:cxn modelId="{40BF349B-4E7F-41A1-8BD7-A462632E1D84}" type="presParOf" srcId="{B03A1CC2-4608-4F7E-B5F4-CEAFC7509BFB}" destId="{91962910-EF2D-4A01-A5CE-3C712367C656}" srcOrd="7" destOrd="0" presId="urn:microsoft.com/office/officeart/2005/8/layout/hList9"/>
    <dgm:cxn modelId="{8001B714-33EC-4AB7-8DCD-63DB97EEA0B2}" type="presParOf" srcId="{B03A1CC2-4608-4F7E-B5F4-CEAFC7509BFB}" destId="{51F6E5AF-41BB-4F0C-9848-D8E6D7DBD5B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11E983-1A2F-4FFE-9933-6F9909C387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53622FB-3A76-42D1-8DFD-4788FEA4D6F9}">
      <dgm:prSet/>
      <dgm:spPr/>
      <dgm:t>
        <a:bodyPr/>
        <a:lstStyle/>
        <a:p>
          <a:pPr rtl="0"/>
          <a:r>
            <a:rPr lang="de-DE" noProof="0" smtClean="0"/>
            <a:t>Vorteile</a:t>
          </a:r>
          <a:endParaRPr lang="de-DE" noProof="0"/>
        </a:p>
      </dgm:t>
    </dgm:pt>
    <dgm:pt modelId="{589594EF-3A17-4BB7-8D3F-492B86CD3A64}" type="parTrans" cxnId="{33032D2B-853C-4DC3-8141-9248B29DAF12}">
      <dgm:prSet/>
      <dgm:spPr/>
      <dgm:t>
        <a:bodyPr/>
        <a:lstStyle/>
        <a:p>
          <a:endParaRPr lang="en-GB"/>
        </a:p>
      </dgm:t>
    </dgm:pt>
    <dgm:pt modelId="{9055F90A-2723-48E0-9023-0D661FF1423A}" type="sibTrans" cxnId="{33032D2B-853C-4DC3-8141-9248B29DAF12}">
      <dgm:prSet/>
      <dgm:spPr/>
      <dgm:t>
        <a:bodyPr/>
        <a:lstStyle/>
        <a:p>
          <a:endParaRPr lang="en-GB"/>
        </a:p>
      </dgm:t>
    </dgm:pt>
    <dgm:pt modelId="{16BB3E86-B02E-4375-B730-4472F75230F1}">
      <dgm:prSet/>
      <dgm:spPr/>
      <dgm:t>
        <a:bodyPr/>
        <a:lstStyle/>
        <a:p>
          <a:pPr rtl="0"/>
          <a:r>
            <a:rPr lang="de-DE" noProof="0" smtClean="0"/>
            <a:t>Einfaches Keymanagement</a:t>
          </a:r>
          <a:endParaRPr lang="de-DE" noProof="0"/>
        </a:p>
      </dgm:t>
    </dgm:pt>
    <dgm:pt modelId="{325209DA-5E63-4166-B90A-7855977AE680}" type="parTrans" cxnId="{FB375979-C658-47A9-A6C7-5A86FA460B6F}">
      <dgm:prSet/>
      <dgm:spPr/>
      <dgm:t>
        <a:bodyPr/>
        <a:lstStyle/>
        <a:p>
          <a:endParaRPr lang="en-GB"/>
        </a:p>
      </dgm:t>
    </dgm:pt>
    <dgm:pt modelId="{483DF701-0251-4D51-AFFC-6EECCE4DC04A}" type="sibTrans" cxnId="{FB375979-C658-47A9-A6C7-5A86FA460B6F}">
      <dgm:prSet/>
      <dgm:spPr/>
      <dgm:t>
        <a:bodyPr/>
        <a:lstStyle/>
        <a:p>
          <a:endParaRPr lang="en-GB"/>
        </a:p>
      </dgm:t>
    </dgm:pt>
    <dgm:pt modelId="{11CBF146-FF5C-4E71-9719-F1117183E25F}">
      <dgm:prSet/>
      <dgm:spPr/>
      <dgm:t>
        <a:bodyPr/>
        <a:lstStyle/>
        <a:p>
          <a:pPr rtl="0"/>
          <a:r>
            <a:rPr lang="de-DE" noProof="0" smtClean="0"/>
            <a:t>Gute Skalierung</a:t>
          </a:r>
          <a:endParaRPr lang="de-DE" noProof="0"/>
        </a:p>
      </dgm:t>
    </dgm:pt>
    <dgm:pt modelId="{99F13F00-F54A-408A-80F1-319BF7905CBB}" type="parTrans" cxnId="{BBFDDDF0-0AE8-4199-8609-A3B5EA6E7F81}">
      <dgm:prSet/>
      <dgm:spPr/>
      <dgm:t>
        <a:bodyPr/>
        <a:lstStyle/>
        <a:p>
          <a:endParaRPr lang="en-GB"/>
        </a:p>
      </dgm:t>
    </dgm:pt>
    <dgm:pt modelId="{62B3A232-05A0-425E-9C63-0A1554A3A153}" type="sibTrans" cxnId="{BBFDDDF0-0AE8-4199-8609-A3B5EA6E7F81}">
      <dgm:prSet/>
      <dgm:spPr/>
      <dgm:t>
        <a:bodyPr/>
        <a:lstStyle/>
        <a:p>
          <a:endParaRPr lang="en-GB"/>
        </a:p>
      </dgm:t>
    </dgm:pt>
    <dgm:pt modelId="{E610E2BE-08F6-49EF-8A90-874778473CBB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de-DE" noProof="0" dirty="0" smtClean="0"/>
            <a:t>Probleme</a:t>
          </a:r>
          <a:endParaRPr lang="de-DE" noProof="0" dirty="0"/>
        </a:p>
      </dgm:t>
    </dgm:pt>
    <dgm:pt modelId="{BF29D741-20DF-42B2-895C-2E0E796B21D8}" type="parTrans" cxnId="{3DB842AA-9169-4430-807A-BFABA8B32B4D}">
      <dgm:prSet/>
      <dgm:spPr/>
      <dgm:t>
        <a:bodyPr/>
        <a:lstStyle/>
        <a:p>
          <a:endParaRPr lang="en-GB"/>
        </a:p>
      </dgm:t>
    </dgm:pt>
    <dgm:pt modelId="{82AF0194-F2D5-4747-99D4-ACF85C83FEC6}" type="sibTrans" cxnId="{3DB842AA-9169-4430-807A-BFABA8B32B4D}">
      <dgm:prSet/>
      <dgm:spPr/>
      <dgm:t>
        <a:bodyPr/>
        <a:lstStyle/>
        <a:p>
          <a:endParaRPr lang="en-GB"/>
        </a:p>
      </dgm:t>
    </dgm:pt>
    <dgm:pt modelId="{BFEB8D00-29CC-496D-B382-FCBB4B812F57}">
      <dgm:prSet/>
      <dgm:spPr/>
      <dgm:t>
        <a:bodyPr/>
        <a:lstStyle/>
        <a:p>
          <a:pPr rtl="0"/>
          <a:r>
            <a:rPr lang="de-DE" noProof="0" dirty="0" smtClean="0"/>
            <a:t>Vertrauenswürdigkeit des </a:t>
          </a:r>
          <a:br>
            <a:rPr lang="de-DE" noProof="0" dirty="0" smtClean="0"/>
          </a:br>
          <a:r>
            <a:rPr lang="de-DE" noProof="0" dirty="0" smtClean="0"/>
            <a:t>Public Key!!!</a:t>
          </a:r>
          <a:endParaRPr lang="de-DE" noProof="0" dirty="0"/>
        </a:p>
      </dgm:t>
    </dgm:pt>
    <dgm:pt modelId="{4FBF691C-3F2B-4DD1-A87F-BE16E43A9941}" type="parTrans" cxnId="{1240487D-47FE-48FD-BAA8-C1E6EFB89054}">
      <dgm:prSet/>
      <dgm:spPr/>
      <dgm:t>
        <a:bodyPr/>
        <a:lstStyle/>
        <a:p>
          <a:endParaRPr lang="en-GB"/>
        </a:p>
      </dgm:t>
    </dgm:pt>
    <dgm:pt modelId="{9E5E9D7B-D665-4A79-ACF6-0D74B6572356}" type="sibTrans" cxnId="{1240487D-47FE-48FD-BAA8-C1E6EFB89054}">
      <dgm:prSet/>
      <dgm:spPr/>
      <dgm:t>
        <a:bodyPr/>
        <a:lstStyle/>
        <a:p>
          <a:endParaRPr lang="en-GB"/>
        </a:p>
      </dgm:t>
    </dgm:pt>
    <dgm:pt modelId="{DC93D9DB-B211-446E-9B14-43DF4EAA4351}" type="pres">
      <dgm:prSet presAssocID="{6411E983-1A2F-4FFE-9933-6F9909C387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47A79D6-395A-49E2-B6F6-16EB2C1D675A}" type="pres">
      <dgm:prSet presAssocID="{E53622FB-3A76-42D1-8DFD-4788FEA4D6F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A17997-2AA6-49C1-8AEB-2A5135BF2DBB}" type="pres">
      <dgm:prSet presAssocID="{E53622FB-3A76-42D1-8DFD-4788FEA4D6F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99EE8-0931-4BE6-9322-B8B36EB1E896}" type="pres">
      <dgm:prSet presAssocID="{E610E2BE-08F6-49EF-8A90-874778473CB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3FCAC1-1021-404D-994C-B1B4EDDD6E69}" type="pres">
      <dgm:prSet presAssocID="{E610E2BE-08F6-49EF-8A90-874778473CB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240487D-47FE-48FD-BAA8-C1E6EFB89054}" srcId="{E610E2BE-08F6-49EF-8A90-874778473CBB}" destId="{BFEB8D00-29CC-496D-B382-FCBB4B812F57}" srcOrd="0" destOrd="0" parTransId="{4FBF691C-3F2B-4DD1-A87F-BE16E43A9941}" sibTransId="{9E5E9D7B-D665-4A79-ACF6-0D74B6572356}"/>
    <dgm:cxn modelId="{FB375979-C658-47A9-A6C7-5A86FA460B6F}" srcId="{E53622FB-3A76-42D1-8DFD-4788FEA4D6F9}" destId="{16BB3E86-B02E-4375-B730-4472F75230F1}" srcOrd="0" destOrd="0" parTransId="{325209DA-5E63-4166-B90A-7855977AE680}" sibTransId="{483DF701-0251-4D51-AFFC-6EECCE4DC04A}"/>
    <dgm:cxn modelId="{4988CBB2-F5A3-4650-9F06-CD5150CE1910}" type="presOf" srcId="{E610E2BE-08F6-49EF-8A90-874778473CBB}" destId="{97099EE8-0931-4BE6-9322-B8B36EB1E896}" srcOrd="0" destOrd="0" presId="urn:microsoft.com/office/officeart/2005/8/layout/vList2"/>
    <dgm:cxn modelId="{938CD97F-7D15-4E5A-858B-199BCD656E9C}" type="presOf" srcId="{BFEB8D00-29CC-496D-B382-FCBB4B812F57}" destId="{E73FCAC1-1021-404D-994C-B1B4EDDD6E69}" srcOrd="0" destOrd="0" presId="urn:microsoft.com/office/officeart/2005/8/layout/vList2"/>
    <dgm:cxn modelId="{E67EDCD9-7A51-4506-94E7-91D1C7A650B9}" type="presOf" srcId="{11CBF146-FF5C-4E71-9719-F1117183E25F}" destId="{E4A17997-2AA6-49C1-8AEB-2A5135BF2DBB}" srcOrd="0" destOrd="1" presId="urn:microsoft.com/office/officeart/2005/8/layout/vList2"/>
    <dgm:cxn modelId="{6926D622-2539-4F60-BEA2-163CAE699FA5}" type="presOf" srcId="{E53622FB-3A76-42D1-8DFD-4788FEA4D6F9}" destId="{C47A79D6-395A-49E2-B6F6-16EB2C1D675A}" srcOrd="0" destOrd="0" presId="urn:microsoft.com/office/officeart/2005/8/layout/vList2"/>
    <dgm:cxn modelId="{3DB842AA-9169-4430-807A-BFABA8B32B4D}" srcId="{6411E983-1A2F-4FFE-9933-6F9909C387E9}" destId="{E610E2BE-08F6-49EF-8A90-874778473CBB}" srcOrd="1" destOrd="0" parTransId="{BF29D741-20DF-42B2-895C-2E0E796B21D8}" sibTransId="{82AF0194-F2D5-4747-99D4-ACF85C83FEC6}"/>
    <dgm:cxn modelId="{33032D2B-853C-4DC3-8141-9248B29DAF12}" srcId="{6411E983-1A2F-4FFE-9933-6F9909C387E9}" destId="{E53622FB-3A76-42D1-8DFD-4788FEA4D6F9}" srcOrd="0" destOrd="0" parTransId="{589594EF-3A17-4BB7-8D3F-492B86CD3A64}" sibTransId="{9055F90A-2723-48E0-9023-0D661FF1423A}"/>
    <dgm:cxn modelId="{BBFDDDF0-0AE8-4199-8609-A3B5EA6E7F81}" srcId="{E53622FB-3A76-42D1-8DFD-4788FEA4D6F9}" destId="{11CBF146-FF5C-4E71-9719-F1117183E25F}" srcOrd="1" destOrd="0" parTransId="{99F13F00-F54A-408A-80F1-319BF7905CBB}" sibTransId="{62B3A232-05A0-425E-9C63-0A1554A3A153}"/>
    <dgm:cxn modelId="{B2C9DC97-B90C-4D4A-9D20-C3DB1903FE45}" type="presOf" srcId="{6411E983-1A2F-4FFE-9933-6F9909C387E9}" destId="{DC93D9DB-B211-446E-9B14-43DF4EAA4351}" srcOrd="0" destOrd="0" presId="urn:microsoft.com/office/officeart/2005/8/layout/vList2"/>
    <dgm:cxn modelId="{9BF5A848-DF35-4E05-8A21-E1BB3565B18F}" type="presOf" srcId="{16BB3E86-B02E-4375-B730-4472F75230F1}" destId="{E4A17997-2AA6-49C1-8AEB-2A5135BF2DBB}" srcOrd="0" destOrd="0" presId="urn:microsoft.com/office/officeart/2005/8/layout/vList2"/>
    <dgm:cxn modelId="{B4AA464B-FD12-405E-9D91-369B5146553C}" type="presParOf" srcId="{DC93D9DB-B211-446E-9B14-43DF4EAA4351}" destId="{C47A79D6-395A-49E2-B6F6-16EB2C1D675A}" srcOrd="0" destOrd="0" presId="urn:microsoft.com/office/officeart/2005/8/layout/vList2"/>
    <dgm:cxn modelId="{60807391-1F67-413B-9130-C00E3624D20C}" type="presParOf" srcId="{DC93D9DB-B211-446E-9B14-43DF4EAA4351}" destId="{E4A17997-2AA6-49C1-8AEB-2A5135BF2DBB}" srcOrd="1" destOrd="0" presId="urn:microsoft.com/office/officeart/2005/8/layout/vList2"/>
    <dgm:cxn modelId="{7987DA04-55E2-42EA-A482-8F67B9121776}" type="presParOf" srcId="{DC93D9DB-B211-446E-9B14-43DF4EAA4351}" destId="{97099EE8-0931-4BE6-9322-B8B36EB1E896}" srcOrd="2" destOrd="0" presId="urn:microsoft.com/office/officeart/2005/8/layout/vList2"/>
    <dgm:cxn modelId="{FE984BB2-A032-402A-A26E-B4E182B1C2CE}" type="presParOf" srcId="{DC93D9DB-B211-446E-9B14-43DF4EAA4351}" destId="{E73FCAC1-1021-404D-994C-B1B4EDDD6E6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C3044E-F496-4E74-B6EB-C078EB8A0C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9763E59-5218-4502-AA5F-5344B723A909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de-DE" b="0" i="0" baseline="0" dirty="0" smtClean="0">
              <a:sym typeface="Wingdings"/>
            </a:rPr>
            <a:t></a:t>
          </a:r>
          <a:r>
            <a:rPr lang="de-DE" b="0" i="0" dirty="0" smtClean="0"/>
            <a:t> fertig</a:t>
          </a:r>
          <a:endParaRPr lang="de-DE" b="0" i="0" baseline="0" dirty="0"/>
        </a:p>
      </dgm:t>
    </dgm:pt>
    <dgm:pt modelId="{2F7AD1B4-187D-40A2-889C-140382122696}" type="parTrans" cxnId="{8FB43A0F-5040-41C0-9C77-02179FAA2C29}">
      <dgm:prSet/>
      <dgm:spPr/>
      <dgm:t>
        <a:bodyPr/>
        <a:lstStyle/>
        <a:p>
          <a:endParaRPr lang="en-GB"/>
        </a:p>
      </dgm:t>
    </dgm:pt>
    <dgm:pt modelId="{4AB87363-B0A7-471C-A20B-94A5D6D56910}" type="sibTrans" cxnId="{8FB43A0F-5040-41C0-9C77-02179FAA2C29}">
      <dgm:prSet/>
      <dgm:spPr/>
      <dgm:t>
        <a:bodyPr/>
        <a:lstStyle/>
        <a:p>
          <a:endParaRPr lang="en-GB"/>
        </a:p>
      </dgm:t>
    </dgm:pt>
    <dgm:pt modelId="{B3C4C43D-EDC6-498A-AF68-F35544463EE0}" type="pres">
      <dgm:prSet presAssocID="{9DC3044E-F496-4E74-B6EB-C078EB8A0CCB}" presName="linear" presStyleCnt="0">
        <dgm:presLayoutVars>
          <dgm:animLvl val="lvl"/>
          <dgm:resizeHandles val="exact"/>
        </dgm:presLayoutVars>
      </dgm:prSet>
      <dgm:spPr/>
    </dgm:pt>
    <dgm:pt modelId="{9DD5F5F0-4D0A-4327-BEAD-7267575AF445}" type="pres">
      <dgm:prSet presAssocID="{29763E59-5218-4502-AA5F-5344B723A909}" presName="parentText" presStyleLbl="node1" presStyleIdx="0" presStyleCnt="1" custLinFactNeighborX="22727" custLinFactNeighborY="8918">
        <dgm:presLayoutVars>
          <dgm:chMax val="0"/>
          <dgm:bulletEnabled val="1"/>
        </dgm:presLayoutVars>
      </dgm:prSet>
      <dgm:spPr/>
    </dgm:pt>
  </dgm:ptLst>
  <dgm:cxnLst>
    <dgm:cxn modelId="{8FB43A0F-5040-41C0-9C77-02179FAA2C29}" srcId="{9DC3044E-F496-4E74-B6EB-C078EB8A0CCB}" destId="{29763E59-5218-4502-AA5F-5344B723A909}" srcOrd="0" destOrd="0" parTransId="{2F7AD1B4-187D-40A2-889C-140382122696}" sibTransId="{4AB87363-B0A7-471C-A20B-94A5D6D56910}"/>
    <dgm:cxn modelId="{E1B7EADC-D677-4F79-B142-BAA5A6F96B3B}" type="presOf" srcId="{9DC3044E-F496-4E74-B6EB-C078EB8A0CCB}" destId="{B3C4C43D-EDC6-498A-AF68-F35544463EE0}" srcOrd="0" destOrd="0" presId="urn:microsoft.com/office/officeart/2005/8/layout/vList2"/>
    <dgm:cxn modelId="{C0E32675-30DB-48C2-89BB-B764EE6CCD5A}" type="presOf" srcId="{29763E59-5218-4502-AA5F-5344B723A909}" destId="{9DD5F5F0-4D0A-4327-BEAD-7267575AF445}" srcOrd="0" destOrd="0" presId="urn:microsoft.com/office/officeart/2005/8/layout/vList2"/>
    <dgm:cxn modelId="{8C8EA2A0-57E2-4B77-9F14-343B331D5C44}" type="presParOf" srcId="{B3C4C43D-EDC6-498A-AF68-F35544463EE0}" destId="{9DD5F5F0-4D0A-4327-BEAD-7267575AF4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D7ACE1-3932-4222-B0A7-D2CE24ABBB3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0004964-53F2-474D-8AF5-C12D3BE04D84}">
      <dgm:prSet/>
      <dgm:spPr/>
      <dgm:t>
        <a:bodyPr/>
        <a:lstStyle/>
        <a:p>
          <a:pPr rtl="0"/>
          <a:r>
            <a:rPr lang="de-DE" dirty="0" smtClean="0"/>
            <a:t>Aufsetzen einer einfachen DNS-Zone mit Bind9</a:t>
          </a:r>
          <a:endParaRPr lang="en-GB" dirty="0"/>
        </a:p>
      </dgm:t>
    </dgm:pt>
    <dgm:pt modelId="{F9933E83-7D9A-44BE-BF8F-1171D2344E8A}" type="parTrans" cxnId="{FEEF358A-3F16-489E-9CA4-4634B7C777A5}">
      <dgm:prSet/>
      <dgm:spPr/>
      <dgm:t>
        <a:bodyPr/>
        <a:lstStyle/>
        <a:p>
          <a:endParaRPr lang="en-GB"/>
        </a:p>
      </dgm:t>
    </dgm:pt>
    <dgm:pt modelId="{F2F0FF4A-8223-4534-9124-67524F9221A9}" type="sibTrans" cxnId="{FEEF358A-3F16-489E-9CA4-4634B7C777A5}">
      <dgm:prSet/>
      <dgm:spPr/>
      <dgm:t>
        <a:bodyPr/>
        <a:lstStyle/>
        <a:p>
          <a:endParaRPr lang="en-GB"/>
        </a:p>
      </dgm:t>
    </dgm:pt>
    <dgm:pt modelId="{AE00E4CA-07A6-416A-A914-9A13E8D04794}">
      <dgm:prSet/>
      <dgm:spPr/>
      <dgm:t>
        <a:bodyPr/>
        <a:lstStyle/>
        <a:p>
          <a:pPr rtl="0"/>
          <a:r>
            <a:rPr lang="de-DE" dirty="0" err="1" smtClean="0"/>
            <a:t>DNSSec</a:t>
          </a:r>
          <a:r>
            <a:rPr lang="de-DE" dirty="0" smtClean="0"/>
            <a:t> einschalten</a:t>
          </a:r>
          <a:endParaRPr lang="de-DE" dirty="0"/>
        </a:p>
      </dgm:t>
    </dgm:pt>
    <dgm:pt modelId="{04D0CB16-3D95-461B-88AC-02936808C593}" type="parTrans" cxnId="{9FF77E29-11C9-4FC8-9F9D-42FF5CA7ED03}">
      <dgm:prSet/>
      <dgm:spPr/>
      <dgm:t>
        <a:bodyPr/>
        <a:lstStyle/>
        <a:p>
          <a:endParaRPr lang="en-GB"/>
        </a:p>
      </dgm:t>
    </dgm:pt>
    <dgm:pt modelId="{B5078F4B-4ACC-4BA2-96B2-03F1711C6C60}" type="sibTrans" cxnId="{9FF77E29-11C9-4FC8-9F9D-42FF5CA7ED03}">
      <dgm:prSet/>
      <dgm:spPr/>
      <dgm:t>
        <a:bodyPr/>
        <a:lstStyle/>
        <a:p>
          <a:endParaRPr lang="en-GB"/>
        </a:p>
      </dgm:t>
    </dgm:pt>
    <dgm:pt modelId="{3773EF24-97E8-427B-B247-F8A439272509}">
      <dgm:prSet/>
      <dgm:spPr/>
      <dgm:t>
        <a:bodyPr/>
        <a:lstStyle/>
        <a:p>
          <a:pPr rtl="0"/>
          <a:r>
            <a:rPr lang="de-DE" dirty="0" smtClean="0"/>
            <a:t>Domain </a:t>
          </a:r>
          <a:r>
            <a:rPr lang="de-DE" dirty="0" err="1" smtClean="0"/>
            <a:t>Lookaside</a:t>
          </a:r>
          <a:r>
            <a:rPr lang="de-DE" dirty="0" smtClean="0"/>
            <a:t> Validation vorbereiten</a:t>
          </a:r>
          <a:endParaRPr lang="en-GB" dirty="0"/>
        </a:p>
      </dgm:t>
    </dgm:pt>
    <dgm:pt modelId="{8F465554-2C0C-41CB-ADFB-4FDC15D044BC}" type="parTrans" cxnId="{7368D5C8-D4FE-4AD9-9811-39F22B3A68C2}">
      <dgm:prSet/>
      <dgm:spPr/>
      <dgm:t>
        <a:bodyPr/>
        <a:lstStyle/>
        <a:p>
          <a:endParaRPr lang="en-GB"/>
        </a:p>
      </dgm:t>
    </dgm:pt>
    <dgm:pt modelId="{04B76DA8-870C-470A-9F90-143791368FF2}" type="sibTrans" cxnId="{7368D5C8-D4FE-4AD9-9811-39F22B3A68C2}">
      <dgm:prSet/>
      <dgm:spPr/>
      <dgm:t>
        <a:bodyPr/>
        <a:lstStyle/>
        <a:p>
          <a:endParaRPr lang="en-GB"/>
        </a:p>
      </dgm:t>
    </dgm:pt>
    <dgm:pt modelId="{FD4F3E54-945E-4034-BA0A-6D1833E5F87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de-DE" dirty="0" smtClean="0"/>
            <a:t>Dynamische Updates</a:t>
          </a:r>
          <a:endParaRPr lang="de-DE" dirty="0"/>
        </a:p>
      </dgm:t>
    </dgm:pt>
    <dgm:pt modelId="{A3A9C947-3F0B-45C1-AE7B-6D7D7ED56D5C}" type="parTrans" cxnId="{80D9DFAB-9A49-4918-B421-8F7C3CB37709}">
      <dgm:prSet/>
      <dgm:spPr/>
      <dgm:t>
        <a:bodyPr/>
        <a:lstStyle/>
        <a:p>
          <a:endParaRPr lang="en-GB"/>
        </a:p>
      </dgm:t>
    </dgm:pt>
    <dgm:pt modelId="{14C576F4-BAFF-42CF-AE58-07B7F2690577}" type="sibTrans" cxnId="{80D9DFAB-9A49-4918-B421-8F7C3CB37709}">
      <dgm:prSet/>
      <dgm:spPr/>
      <dgm:t>
        <a:bodyPr/>
        <a:lstStyle/>
        <a:p>
          <a:endParaRPr lang="en-GB"/>
        </a:p>
      </dgm:t>
    </dgm:pt>
    <dgm:pt modelId="{ECC206AA-8B54-4EEF-A466-192FE9A08FE3}" type="pres">
      <dgm:prSet presAssocID="{1FD7ACE1-3932-4222-B0A7-D2CE24ABBB3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0FF6E1A-8463-49C6-A4C8-8CA694737D34}" type="pres">
      <dgm:prSet presAssocID="{1FD7ACE1-3932-4222-B0A7-D2CE24ABBB30}" presName="arrow" presStyleLbl="bgShp" presStyleIdx="0" presStyleCnt="1"/>
      <dgm:spPr/>
    </dgm:pt>
    <dgm:pt modelId="{8AD6C739-9E38-4E1E-87C4-8F4AE10D5952}" type="pres">
      <dgm:prSet presAssocID="{1FD7ACE1-3932-4222-B0A7-D2CE24ABBB30}" presName="linearProcess" presStyleCnt="0"/>
      <dgm:spPr/>
    </dgm:pt>
    <dgm:pt modelId="{5C6C67A7-ED55-4D54-A13B-8AF53E644434}" type="pres">
      <dgm:prSet presAssocID="{60004964-53F2-474D-8AF5-C12D3BE04D8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E8C2EA-A522-477F-BFC6-0D108BF87F74}" type="pres">
      <dgm:prSet presAssocID="{F2F0FF4A-8223-4534-9124-67524F9221A9}" presName="sibTrans" presStyleCnt="0"/>
      <dgm:spPr/>
    </dgm:pt>
    <dgm:pt modelId="{6489745D-C8BB-41BD-911C-D52D7B8A2981}" type="pres">
      <dgm:prSet presAssocID="{AE00E4CA-07A6-416A-A914-9A13E8D0479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84FE60-900B-47A3-A9B8-79281B30F3B4}" type="pres">
      <dgm:prSet presAssocID="{B5078F4B-4ACC-4BA2-96B2-03F1711C6C60}" presName="sibTrans" presStyleCnt="0"/>
      <dgm:spPr/>
    </dgm:pt>
    <dgm:pt modelId="{D15B8B40-BAD4-416B-993B-9E2402CA2B4F}" type="pres">
      <dgm:prSet presAssocID="{3773EF24-97E8-427B-B247-F8A439272509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169AF1-73E9-491B-9911-3B268147FA0E}" type="pres">
      <dgm:prSet presAssocID="{04B76DA8-870C-470A-9F90-143791368FF2}" presName="sibTrans" presStyleCnt="0"/>
      <dgm:spPr/>
    </dgm:pt>
    <dgm:pt modelId="{AED18489-AA15-4604-840D-B7F96B6B701A}" type="pres">
      <dgm:prSet presAssocID="{FD4F3E54-945E-4034-BA0A-6D1833E5F87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368D5C8-D4FE-4AD9-9811-39F22B3A68C2}" srcId="{1FD7ACE1-3932-4222-B0A7-D2CE24ABBB30}" destId="{3773EF24-97E8-427B-B247-F8A439272509}" srcOrd="2" destOrd="0" parTransId="{8F465554-2C0C-41CB-ADFB-4FDC15D044BC}" sibTransId="{04B76DA8-870C-470A-9F90-143791368FF2}"/>
    <dgm:cxn modelId="{7B0F3BAC-7A7C-42B0-9B4E-20AABBF75633}" type="presOf" srcId="{1FD7ACE1-3932-4222-B0A7-D2CE24ABBB30}" destId="{ECC206AA-8B54-4EEF-A466-192FE9A08FE3}" srcOrd="0" destOrd="0" presId="urn:microsoft.com/office/officeart/2005/8/layout/hProcess9"/>
    <dgm:cxn modelId="{739C60E3-A72F-4050-A1AD-BEB2FEAD0AB8}" type="presOf" srcId="{AE00E4CA-07A6-416A-A914-9A13E8D04794}" destId="{6489745D-C8BB-41BD-911C-D52D7B8A2981}" srcOrd="0" destOrd="0" presId="urn:microsoft.com/office/officeart/2005/8/layout/hProcess9"/>
    <dgm:cxn modelId="{9FF77E29-11C9-4FC8-9F9D-42FF5CA7ED03}" srcId="{1FD7ACE1-3932-4222-B0A7-D2CE24ABBB30}" destId="{AE00E4CA-07A6-416A-A914-9A13E8D04794}" srcOrd="1" destOrd="0" parTransId="{04D0CB16-3D95-461B-88AC-02936808C593}" sibTransId="{B5078F4B-4ACC-4BA2-96B2-03F1711C6C60}"/>
    <dgm:cxn modelId="{3799B95B-0BFC-4422-824B-8240DA9E06BB}" type="presOf" srcId="{FD4F3E54-945E-4034-BA0A-6D1833E5F87F}" destId="{AED18489-AA15-4604-840D-B7F96B6B701A}" srcOrd="0" destOrd="0" presId="urn:microsoft.com/office/officeart/2005/8/layout/hProcess9"/>
    <dgm:cxn modelId="{FEEF358A-3F16-489E-9CA4-4634B7C777A5}" srcId="{1FD7ACE1-3932-4222-B0A7-D2CE24ABBB30}" destId="{60004964-53F2-474D-8AF5-C12D3BE04D84}" srcOrd="0" destOrd="0" parTransId="{F9933E83-7D9A-44BE-BF8F-1171D2344E8A}" sibTransId="{F2F0FF4A-8223-4534-9124-67524F9221A9}"/>
    <dgm:cxn modelId="{F6DF5CC5-8D66-4E8E-A97E-F4DBB266D171}" type="presOf" srcId="{60004964-53F2-474D-8AF5-C12D3BE04D84}" destId="{5C6C67A7-ED55-4D54-A13B-8AF53E644434}" srcOrd="0" destOrd="0" presId="urn:microsoft.com/office/officeart/2005/8/layout/hProcess9"/>
    <dgm:cxn modelId="{80D9DFAB-9A49-4918-B421-8F7C3CB37709}" srcId="{1FD7ACE1-3932-4222-B0A7-D2CE24ABBB30}" destId="{FD4F3E54-945E-4034-BA0A-6D1833E5F87F}" srcOrd="3" destOrd="0" parTransId="{A3A9C947-3F0B-45C1-AE7B-6D7D7ED56D5C}" sibTransId="{14C576F4-BAFF-42CF-AE58-07B7F2690577}"/>
    <dgm:cxn modelId="{C613D088-E6C7-4600-8D16-FB3439237170}" type="presOf" srcId="{3773EF24-97E8-427B-B247-F8A439272509}" destId="{D15B8B40-BAD4-416B-993B-9E2402CA2B4F}" srcOrd="0" destOrd="0" presId="urn:microsoft.com/office/officeart/2005/8/layout/hProcess9"/>
    <dgm:cxn modelId="{A27565C7-D600-45A3-A6A2-A5381140293B}" type="presParOf" srcId="{ECC206AA-8B54-4EEF-A466-192FE9A08FE3}" destId="{A0FF6E1A-8463-49C6-A4C8-8CA694737D34}" srcOrd="0" destOrd="0" presId="urn:microsoft.com/office/officeart/2005/8/layout/hProcess9"/>
    <dgm:cxn modelId="{D393DC20-BDAB-476F-B1BC-1E483B014EF7}" type="presParOf" srcId="{ECC206AA-8B54-4EEF-A466-192FE9A08FE3}" destId="{8AD6C739-9E38-4E1E-87C4-8F4AE10D5952}" srcOrd="1" destOrd="0" presId="urn:microsoft.com/office/officeart/2005/8/layout/hProcess9"/>
    <dgm:cxn modelId="{80E37B4F-F85C-459C-AE72-AAF70786AB60}" type="presParOf" srcId="{8AD6C739-9E38-4E1E-87C4-8F4AE10D5952}" destId="{5C6C67A7-ED55-4D54-A13B-8AF53E644434}" srcOrd="0" destOrd="0" presId="urn:microsoft.com/office/officeart/2005/8/layout/hProcess9"/>
    <dgm:cxn modelId="{6DCCCC8D-E5AC-431F-AE58-AE8F723F2A61}" type="presParOf" srcId="{8AD6C739-9E38-4E1E-87C4-8F4AE10D5952}" destId="{A7E8C2EA-A522-477F-BFC6-0D108BF87F74}" srcOrd="1" destOrd="0" presId="urn:microsoft.com/office/officeart/2005/8/layout/hProcess9"/>
    <dgm:cxn modelId="{5078D08D-4B38-498D-BF53-0732E6CDA217}" type="presParOf" srcId="{8AD6C739-9E38-4E1E-87C4-8F4AE10D5952}" destId="{6489745D-C8BB-41BD-911C-D52D7B8A2981}" srcOrd="2" destOrd="0" presId="urn:microsoft.com/office/officeart/2005/8/layout/hProcess9"/>
    <dgm:cxn modelId="{8A17E408-13D1-4A8C-9B56-3E373C8E94E8}" type="presParOf" srcId="{8AD6C739-9E38-4E1E-87C4-8F4AE10D5952}" destId="{8484FE60-900B-47A3-A9B8-79281B30F3B4}" srcOrd="3" destOrd="0" presId="urn:microsoft.com/office/officeart/2005/8/layout/hProcess9"/>
    <dgm:cxn modelId="{E0F02A3B-A7F9-4EBE-BEF9-E8652D0DCA33}" type="presParOf" srcId="{8AD6C739-9E38-4E1E-87C4-8F4AE10D5952}" destId="{D15B8B40-BAD4-416B-993B-9E2402CA2B4F}" srcOrd="4" destOrd="0" presId="urn:microsoft.com/office/officeart/2005/8/layout/hProcess9"/>
    <dgm:cxn modelId="{BA87C3AD-BB06-47D7-AB92-A01A5CEFCDA9}" type="presParOf" srcId="{8AD6C739-9E38-4E1E-87C4-8F4AE10D5952}" destId="{37169AF1-73E9-491B-9911-3B268147FA0E}" srcOrd="5" destOrd="0" presId="urn:microsoft.com/office/officeart/2005/8/layout/hProcess9"/>
    <dgm:cxn modelId="{7DF278F1-158B-4D35-B4A8-FC2F630611A6}" type="presParOf" srcId="{8AD6C739-9E38-4E1E-87C4-8F4AE10D5952}" destId="{AED18489-AA15-4604-840D-B7F96B6B701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05B31A-07C3-40D1-B68F-57063CF1E0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1AE76406-F877-46D3-B02B-0E8F69B7E144}">
      <dgm:prSet/>
      <dgm:spPr/>
      <dgm:t>
        <a:bodyPr/>
        <a:lstStyle/>
        <a:p>
          <a:pPr rtl="0"/>
          <a:r>
            <a:rPr lang="de-DE" dirty="0" smtClean="0"/>
            <a:t>DEMO….</a:t>
          </a:r>
          <a:endParaRPr lang="de-DE" dirty="0"/>
        </a:p>
      </dgm:t>
    </dgm:pt>
    <dgm:pt modelId="{A55B9AA0-7A0F-4DFF-81E6-1735130D1EA0}" type="parTrans" cxnId="{82CA055C-C286-44B5-85D9-45F1D4B57F35}">
      <dgm:prSet/>
      <dgm:spPr/>
      <dgm:t>
        <a:bodyPr/>
        <a:lstStyle/>
        <a:p>
          <a:endParaRPr lang="en-GB"/>
        </a:p>
      </dgm:t>
    </dgm:pt>
    <dgm:pt modelId="{3C0615BE-B5E0-406F-B17E-2900A983BF36}" type="sibTrans" cxnId="{82CA055C-C286-44B5-85D9-45F1D4B57F35}">
      <dgm:prSet/>
      <dgm:spPr/>
      <dgm:t>
        <a:bodyPr/>
        <a:lstStyle/>
        <a:p>
          <a:endParaRPr lang="en-GB"/>
        </a:p>
      </dgm:t>
    </dgm:pt>
    <dgm:pt modelId="{7398B9DE-B797-484E-827E-699C9A3E5FC3}" type="pres">
      <dgm:prSet presAssocID="{EE05B31A-07C3-40D1-B68F-57063CF1E0A0}" presName="linear" presStyleCnt="0">
        <dgm:presLayoutVars>
          <dgm:animLvl val="lvl"/>
          <dgm:resizeHandles val="exact"/>
        </dgm:presLayoutVars>
      </dgm:prSet>
      <dgm:spPr/>
    </dgm:pt>
    <dgm:pt modelId="{B6F59300-11D9-428D-A3A7-5FB8E71984EE}" type="pres">
      <dgm:prSet presAssocID="{1AE76406-F877-46D3-B02B-0E8F69B7E14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B441A6E-94CD-4089-9495-392B508AC628}" type="presOf" srcId="{1AE76406-F877-46D3-B02B-0E8F69B7E144}" destId="{B6F59300-11D9-428D-A3A7-5FB8E71984EE}" srcOrd="0" destOrd="0" presId="urn:microsoft.com/office/officeart/2005/8/layout/vList2"/>
    <dgm:cxn modelId="{82CA055C-C286-44B5-85D9-45F1D4B57F35}" srcId="{EE05B31A-07C3-40D1-B68F-57063CF1E0A0}" destId="{1AE76406-F877-46D3-B02B-0E8F69B7E144}" srcOrd="0" destOrd="0" parTransId="{A55B9AA0-7A0F-4DFF-81E6-1735130D1EA0}" sibTransId="{3C0615BE-B5E0-406F-B17E-2900A983BF36}"/>
    <dgm:cxn modelId="{4B5CB8B4-70BF-4CEB-9474-4641A0E4CFBE}" type="presOf" srcId="{EE05B31A-07C3-40D1-B68F-57063CF1E0A0}" destId="{7398B9DE-B797-484E-827E-699C9A3E5FC3}" srcOrd="0" destOrd="0" presId="urn:microsoft.com/office/officeart/2005/8/layout/vList2"/>
    <dgm:cxn modelId="{94CBEED7-BF1D-4ED7-8A4C-588BBA117E26}" type="presParOf" srcId="{7398B9DE-B797-484E-827E-699C9A3E5FC3}" destId="{B6F59300-11D9-428D-A3A7-5FB8E71984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9E9B0D-5BC6-434C-8AEB-5D0307289AD9}">
      <dsp:nvSpPr>
        <dsp:cNvPr id="0" name=""/>
        <dsp:cNvSpPr/>
      </dsp:nvSpPr>
      <dsp:spPr>
        <a:xfrm>
          <a:off x="607697" y="441839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dirty="0" smtClean="0"/>
            <a:t>Sensibel/ privat</a:t>
          </a:r>
          <a:endParaRPr lang="de-DE" sz="1200" kern="1200" noProof="0" dirty="0"/>
        </a:p>
      </dsp:txBody>
      <dsp:txXfrm>
        <a:off x="789793" y="441839"/>
        <a:ext cx="956002" cy="759111"/>
      </dsp:txXfrm>
    </dsp:sp>
    <dsp:sp modelId="{1C56F826-3060-4C81-BA67-DED980743379}">
      <dsp:nvSpPr>
        <dsp:cNvPr id="0" name=""/>
        <dsp:cNvSpPr/>
      </dsp:nvSpPr>
      <dsp:spPr>
        <a:xfrm>
          <a:off x="607697" y="1200950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dirty="0" smtClean="0">
              <a:solidFill>
                <a:schemeClr val="bg1">
                  <a:lumMod val="50000"/>
                </a:schemeClr>
              </a:solidFill>
            </a:rPr>
            <a:t>Entschlüsseln</a:t>
          </a:r>
          <a:endParaRPr lang="de-DE" sz="1200" kern="1200" noProof="0" dirty="0">
            <a:solidFill>
              <a:schemeClr val="bg1">
                <a:lumMod val="50000"/>
              </a:schemeClr>
            </a:solidFill>
          </a:endParaRPr>
        </a:p>
      </dsp:txBody>
      <dsp:txXfrm>
        <a:off x="789793" y="1200950"/>
        <a:ext cx="956002" cy="759111"/>
      </dsp:txXfrm>
    </dsp:sp>
    <dsp:sp modelId="{DD0DACE2-3F56-479F-8F4B-3C597FEEC7A6}">
      <dsp:nvSpPr>
        <dsp:cNvPr id="0" name=""/>
        <dsp:cNvSpPr/>
      </dsp:nvSpPr>
      <dsp:spPr>
        <a:xfrm>
          <a:off x="607697" y="1960062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smtClean="0"/>
            <a:t>Signieren</a:t>
          </a:r>
          <a:endParaRPr lang="de-DE" sz="1200" kern="1200" noProof="0"/>
        </a:p>
      </dsp:txBody>
      <dsp:txXfrm>
        <a:off x="789793" y="1960062"/>
        <a:ext cx="956002" cy="759111"/>
      </dsp:txXfrm>
    </dsp:sp>
    <dsp:sp modelId="{10208DEF-0420-4F35-B6BA-B607A3B3B725}">
      <dsp:nvSpPr>
        <dsp:cNvPr id="0" name=""/>
        <dsp:cNvSpPr/>
      </dsp:nvSpPr>
      <dsp:spPr>
        <a:xfrm>
          <a:off x="711" y="138346"/>
          <a:ext cx="758732" cy="758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Private Key</a:t>
          </a:r>
          <a:endParaRPr lang="en-GB" sz="1400" kern="1200" dirty="0"/>
        </a:p>
      </dsp:txBody>
      <dsp:txXfrm>
        <a:off x="711" y="138346"/>
        <a:ext cx="758732" cy="758732"/>
      </dsp:txXfrm>
    </dsp:sp>
    <dsp:sp modelId="{E3B003B9-EB94-4EC4-90C6-6A4ACB742E81}">
      <dsp:nvSpPr>
        <dsp:cNvPr id="0" name=""/>
        <dsp:cNvSpPr/>
      </dsp:nvSpPr>
      <dsp:spPr>
        <a:xfrm>
          <a:off x="2504528" y="441839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dirty="0" smtClean="0"/>
            <a:t>Unkritisch /öffentlich</a:t>
          </a:r>
          <a:endParaRPr lang="de-DE" sz="1200" kern="1200" noProof="0" dirty="0"/>
        </a:p>
      </dsp:txBody>
      <dsp:txXfrm>
        <a:off x="2686623" y="441839"/>
        <a:ext cx="956002" cy="759111"/>
      </dsp:txXfrm>
    </dsp:sp>
    <dsp:sp modelId="{6EC42ED5-CB8C-47E3-BDE9-E8BD78695267}">
      <dsp:nvSpPr>
        <dsp:cNvPr id="0" name=""/>
        <dsp:cNvSpPr/>
      </dsp:nvSpPr>
      <dsp:spPr>
        <a:xfrm>
          <a:off x="2504528" y="1200950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dirty="0" smtClean="0">
              <a:solidFill>
                <a:schemeClr val="bg1">
                  <a:lumMod val="50000"/>
                </a:schemeClr>
              </a:solidFill>
            </a:rPr>
            <a:t>Verschlüsseln</a:t>
          </a:r>
          <a:endParaRPr lang="de-DE" sz="1200" kern="1200" noProof="0" dirty="0">
            <a:solidFill>
              <a:schemeClr val="bg1">
                <a:lumMod val="50000"/>
              </a:schemeClr>
            </a:solidFill>
          </a:endParaRPr>
        </a:p>
      </dsp:txBody>
      <dsp:txXfrm>
        <a:off x="2686623" y="1200950"/>
        <a:ext cx="956002" cy="759111"/>
      </dsp:txXfrm>
    </dsp:sp>
    <dsp:sp modelId="{5DA19348-AC37-44A9-AF1E-0C3E06FF1EB4}">
      <dsp:nvSpPr>
        <dsp:cNvPr id="0" name=""/>
        <dsp:cNvSpPr/>
      </dsp:nvSpPr>
      <dsp:spPr>
        <a:xfrm>
          <a:off x="2504528" y="1960062"/>
          <a:ext cx="1138098" cy="7591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noProof="0" smtClean="0"/>
            <a:t>Prüfen der Signatur</a:t>
          </a:r>
          <a:endParaRPr lang="de-DE" sz="1200" kern="1200" noProof="0"/>
        </a:p>
      </dsp:txBody>
      <dsp:txXfrm>
        <a:off x="2686623" y="1960062"/>
        <a:ext cx="956002" cy="759111"/>
      </dsp:txXfrm>
    </dsp:sp>
    <dsp:sp modelId="{51F6E5AF-41BB-4F0C-9848-D8E6D7DBD5BC}">
      <dsp:nvSpPr>
        <dsp:cNvPr id="0" name=""/>
        <dsp:cNvSpPr/>
      </dsp:nvSpPr>
      <dsp:spPr>
        <a:xfrm>
          <a:off x="1897542" y="138346"/>
          <a:ext cx="758732" cy="758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Public Key</a:t>
          </a:r>
          <a:endParaRPr lang="en-GB" sz="1400" kern="1200" dirty="0"/>
        </a:p>
      </dsp:txBody>
      <dsp:txXfrm>
        <a:off x="1897542" y="138346"/>
        <a:ext cx="758732" cy="7587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7A79D6-395A-49E2-B6F6-16EB2C1D675A}">
      <dsp:nvSpPr>
        <dsp:cNvPr id="0" name=""/>
        <dsp:cNvSpPr/>
      </dsp:nvSpPr>
      <dsp:spPr>
        <a:xfrm>
          <a:off x="0" y="31970"/>
          <a:ext cx="3429024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noProof="0" smtClean="0"/>
            <a:t>Vorteile</a:t>
          </a:r>
          <a:endParaRPr lang="de-DE" sz="2600" kern="1200" noProof="0"/>
        </a:p>
      </dsp:txBody>
      <dsp:txXfrm>
        <a:off x="0" y="31970"/>
        <a:ext cx="3429024" cy="623610"/>
      </dsp:txXfrm>
    </dsp:sp>
    <dsp:sp modelId="{E4A17997-2AA6-49C1-8AEB-2A5135BF2DBB}">
      <dsp:nvSpPr>
        <dsp:cNvPr id="0" name=""/>
        <dsp:cNvSpPr/>
      </dsp:nvSpPr>
      <dsp:spPr>
        <a:xfrm>
          <a:off x="0" y="655580"/>
          <a:ext cx="3429024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872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000" kern="1200" noProof="0" smtClean="0"/>
            <a:t>Einfaches Keymanagement</a:t>
          </a:r>
          <a:endParaRPr lang="de-DE" sz="2000" kern="1200" noProof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000" kern="1200" noProof="0" smtClean="0"/>
            <a:t>Gute Skalierung</a:t>
          </a:r>
          <a:endParaRPr lang="de-DE" sz="2000" kern="1200" noProof="0"/>
        </a:p>
      </dsp:txBody>
      <dsp:txXfrm>
        <a:off x="0" y="655580"/>
        <a:ext cx="3429024" cy="699660"/>
      </dsp:txXfrm>
    </dsp:sp>
    <dsp:sp modelId="{97099EE8-0931-4BE6-9322-B8B36EB1E896}">
      <dsp:nvSpPr>
        <dsp:cNvPr id="0" name=""/>
        <dsp:cNvSpPr/>
      </dsp:nvSpPr>
      <dsp:spPr>
        <a:xfrm>
          <a:off x="0" y="1355240"/>
          <a:ext cx="3429024" cy="623610"/>
        </a:xfrm>
        <a:prstGeom prst="roundRect">
          <a:avLst/>
        </a:prstGeom>
        <a:solidFill>
          <a:schemeClr val="accent2"/>
        </a:solidFill>
        <a:ln w="25400" cap="rnd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noProof="0" dirty="0" smtClean="0"/>
            <a:t>Probleme</a:t>
          </a:r>
          <a:endParaRPr lang="de-DE" sz="2600" kern="1200" noProof="0" dirty="0"/>
        </a:p>
      </dsp:txBody>
      <dsp:txXfrm>
        <a:off x="0" y="1355240"/>
        <a:ext cx="3429024" cy="623610"/>
      </dsp:txXfrm>
    </dsp:sp>
    <dsp:sp modelId="{E73FCAC1-1021-404D-994C-B1B4EDDD6E69}">
      <dsp:nvSpPr>
        <dsp:cNvPr id="0" name=""/>
        <dsp:cNvSpPr/>
      </dsp:nvSpPr>
      <dsp:spPr>
        <a:xfrm>
          <a:off x="0" y="1978850"/>
          <a:ext cx="3429024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872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DE" sz="2000" kern="1200" noProof="0" dirty="0" smtClean="0"/>
            <a:t>Vertrauenswürdigkeit des </a:t>
          </a:r>
          <a:br>
            <a:rPr lang="de-DE" sz="2000" kern="1200" noProof="0" dirty="0" smtClean="0"/>
          </a:br>
          <a:r>
            <a:rPr lang="de-DE" sz="2000" kern="1200" noProof="0" dirty="0" smtClean="0"/>
            <a:t>Public Key!!!</a:t>
          </a:r>
          <a:endParaRPr lang="de-DE" sz="2000" kern="1200" noProof="0" dirty="0"/>
        </a:p>
      </dsp:txBody>
      <dsp:txXfrm>
        <a:off x="0" y="1978850"/>
        <a:ext cx="3429024" cy="6323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D5F5F0-4D0A-4327-BEAD-7267575AF445}">
      <dsp:nvSpPr>
        <dsp:cNvPr id="0" name=""/>
        <dsp:cNvSpPr/>
      </dsp:nvSpPr>
      <dsp:spPr>
        <a:xfrm>
          <a:off x="0" y="18814"/>
          <a:ext cx="1571636" cy="695565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b="0" i="0" kern="1200" baseline="0" dirty="0" smtClean="0">
              <a:sym typeface="Wingdings"/>
            </a:rPr>
            <a:t></a:t>
          </a:r>
          <a:r>
            <a:rPr lang="de-DE" sz="2900" b="0" i="0" kern="1200" dirty="0" smtClean="0"/>
            <a:t> fertig</a:t>
          </a:r>
          <a:endParaRPr lang="de-DE" sz="2900" b="0" i="0" kern="1200" baseline="0" dirty="0"/>
        </a:p>
      </dsp:txBody>
      <dsp:txXfrm>
        <a:off x="0" y="18814"/>
        <a:ext cx="1571636" cy="6955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FF6E1A-8463-49C6-A4C8-8CA694737D34}">
      <dsp:nvSpPr>
        <dsp:cNvPr id="0" name=""/>
        <dsp:cNvSpPr/>
      </dsp:nvSpPr>
      <dsp:spPr>
        <a:xfrm>
          <a:off x="514353" y="0"/>
          <a:ext cx="5829340" cy="305435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C67A7-ED55-4D54-A13B-8AF53E644434}">
      <dsp:nvSpPr>
        <dsp:cNvPr id="0" name=""/>
        <dsp:cNvSpPr/>
      </dsp:nvSpPr>
      <dsp:spPr>
        <a:xfrm>
          <a:off x="3432" y="916305"/>
          <a:ext cx="1650887" cy="12217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Aufsetzen einer einfachen DNS-Zone mit Bind9</a:t>
          </a:r>
          <a:endParaRPr lang="en-GB" sz="1700" kern="1200" dirty="0"/>
        </a:p>
      </dsp:txBody>
      <dsp:txXfrm>
        <a:off x="3432" y="916305"/>
        <a:ext cx="1650887" cy="1221741"/>
      </dsp:txXfrm>
    </dsp:sp>
    <dsp:sp modelId="{6489745D-C8BB-41BD-911C-D52D7B8A2981}">
      <dsp:nvSpPr>
        <dsp:cNvPr id="0" name=""/>
        <dsp:cNvSpPr/>
      </dsp:nvSpPr>
      <dsp:spPr>
        <a:xfrm>
          <a:off x="1736864" y="916305"/>
          <a:ext cx="1650887" cy="12217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err="1" smtClean="0"/>
            <a:t>DNSSec</a:t>
          </a:r>
          <a:r>
            <a:rPr lang="de-DE" sz="1700" kern="1200" dirty="0" smtClean="0"/>
            <a:t> einschalten</a:t>
          </a:r>
          <a:endParaRPr lang="de-DE" sz="1700" kern="1200" dirty="0"/>
        </a:p>
      </dsp:txBody>
      <dsp:txXfrm>
        <a:off x="1736864" y="916305"/>
        <a:ext cx="1650887" cy="1221741"/>
      </dsp:txXfrm>
    </dsp:sp>
    <dsp:sp modelId="{D15B8B40-BAD4-416B-993B-9E2402CA2B4F}">
      <dsp:nvSpPr>
        <dsp:cNvPr id="0" name=""/>
        <dsp:cNvSpPr/>
      </dsp:nvSpPr>
      <dsp:spPr>
        <a:xfrm>
          <a:off x="3470296" y="916305"/>
          <a:ext cx="1650887" cy="12217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Domain </a:t>
          </a:r>
          <a:r>
            <a:rPr lang="de-DE" sz="1700" kern="1200" dirty="0" err="1" smtClean="0"/>
            <a:t>Lookaside</a:t>
          </a:r>
          <a:r>
            <a:rPr lang="de-DE" sz="1700" kern="1200" dirty="0" smtClean="0"/>
            <a:t> Validation vorbereiten</a:t>
          </a:r>
          <a:endParaRPr lang="en-GB" sz="1700" kern="1200" dirty="0"/>
        </a:p>
      </dsp:txBody>
      <dsp:txXfrm>
        <a:off x="3470296" y="916305"/>
        <a:ext cx="1650887" cy="1221741"/>
      </dsp:txXfrm>
    </dsp:sp>
    <dsp:sp modelId="{AED18489-AA15-4604-840D-B7F96B6B701A}">
      <dsp:nvSpPr>
        <dsp:cNvPr id="0" name=""/>
        <dsp:cNvSpPr/>
      </dsp:nvSpPr>
      <dsp:spPr>
        <a:xfrm>
          <a:off x="5203728" y="916305"/>
          <a:ext cx="1650887" cy="1221741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Dynamische Updates</a:t>
          </a:r>
          <a:endParaRPr lang="de-DE" sz="1700" kern="1200" dirty="0"/>
        </a:p>
      </dsp:txBody>
      <dsp:txXfrm>
        <a:off x="5203728" y="916305"/>
        <a:ext cx="1650887" cy="122174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F59300-11D9-428D-A3A7-5FB8E71984EE}">
      <dsp:nvSpPr>
        <dsp:cNvPr id="0" name=""/>
        <dsp:cNvSpPr/>
      </dsp:nvSpPr>
      <dsp:spPr>
        <a:xfrm>
          <a:off x="0" y="172932"/>
          <a:ext cx="2185974" cy="911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800" kern="1200" dirty="0" smtClean="0"/>
            <a:t>DEMO….</a:t>
          </a:r>
          <a:endParaRPr lang="de-DE" sz="3800" kern="1200" dirty="0"/>
        </a:p>
      </dsp:txBody>
      <dsp:txXfrm>
        <a:off x="0" y="172932"/>
        <a:ext cx="2185974" cy="911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ACC93-9D72-4CC1-96B5-36057980DDBF}" type="datetimeFigureOut">
              <a:rPr lang="de-DE" smtClean="0"/>
              <a:pPr/>
              <a:t>14.03.2010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3AF6C-B758-49C5-BA7A-85BD8F6B065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2390780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57290" y="4248168"/>
            <a:ext cx="6400800" cy="13239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4714876" y="6500834"/>
            <a:ext cx="4429124" cy="369332"/>
          </a:xfrm>
          <a:prstGeom prst="rect">
            <a:avLst/>
          </a:prstGeom>
          <a:solidFill>
            <a:srgbClr val="C4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schlittermann</a:t>
            </a:r>
            <a:endParaRPr lang="en-GB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09" descr="titel-i-fas-le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00834"/>
            <a:ext cx="4714876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0" descr="nt-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6544287"/>
            <a:ext cx="428628" cy="293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6"/>
          <p:cNvSpPr txBox="1">
            <a:spLocks noChangeArrowheads="1"/>
          </p:cNvSpPr>
          <p:nvPr userDrawn="1"/>
        </p:nvSpPr>
        <p:spPr bwMode="auto">
          <a:xfrm>
            <a:off x="0" y="6570407"/>
            <a:ext cx="22177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Ins="0">
            <a:spAutoFit/>
          </a:bodyPr>
          <a:lstStyle/>
          <a:p>
            <a:pPr algn="r" eaLnBrk="0" hangingPunct="0"/>
            <a:r>
              <a:rPr lang="en-US" sz="1200" b="1" dirty="0" err="1" smtClean="0">
                <a:solidFill>
                  <a:schemeClr val="bg1"/>
                </a:solidFill>
              </a:rPr>
              <a:t>Professur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</a:rPr>
              <a:t>für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</a:rPr>
              <a:t>Nachrichtentechnik</a:t>
            </a:r>
            <a:endParaRPr lang="de-DE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bg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dirty="0" err="1" smtClean="0"/>
              <a:t>DNSSec</a:t>
            </a:r>
            <a:r>
              <a:rPr lang="de-DE" dirty="0" smtClean="0"/>
              <a:t>-Workshop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Chemnitzer Linux-Tage 2010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iegel.d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tabLst>
                <a:tab pos="3316288" algn="l"/>
              </a:tabLst>
            </a:pPr>
            <a:r>
              <a:rPr lang="en-US" dirty="0" err="1" smtClean="0"/>
              <a:t>DNSSec</a:t>
            </a:r>
            <a:r>
              <a:rPr lang="en-US" dirty="0" smtClean="0"/>
              <a:t>-Workshop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Chemnitzer Linux-Tage 2010</a:t>
            </a:r>
          </a:p>
          <a:p>
            <a:endParaRPr lang="de-DE" dirty="0" smtClean="0"/>
          </a:p>
          <a:p>
            <a:r>
              <a:rPr lang="de-DE" dirty="0" smtClean="0"/>
              <a:t>Marcus Obst </a:t>
            </a:r>
          </a:p>
          <a:p>
            <a:r>
              <a:rPr lang="de-DE" dirty="0" smtClean="0"/>
              <a:t>Heiko Schlittermann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TSIG - Beispiel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>
                <a:sym typeface="Wingdings" pitchFamily="2" charset="2"/>
              </a:rPr>
              <a:t>Shared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Secret</a:t>
            </a:r>
            <a:r>
              <a:rPr lang="de-DE" dirty="0" smtClean="0">
                <a:sym typeface="Wingdings" pitchFamily="2" charset="2"/>
              </a:rPr>
              <a:t> generieren: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dnssec-keygen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 -a hmac-md5 –b 128 –n HOST ...</a:t>
            </a:r>
          </a:p>
          <a:p>
            <a:r>
              <a:rPr lang="de-DE" dirty="0" smtClean="0">
                <a:sym typeface="Wingdings" pitchFamily="2" charset="2"/>
              </a:rPr>
              <a:t>Auf beteiligten Rechnern verteilen</a:t>
            </a:r>
          </a:p>
          <a:p>
            <a:r>
              <a:rPr lang="de-DE" dirty="0" smtClean="0"/>
              <a:t>Query signieren:</a:t>
            </a:r>
            <a:br>
              <a:rPr lang="de-DE" dirty="0" smtClean="0"/>
            </a:b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dig -k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*private...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431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9800" dirty="0" smtClean="0"/>
              <a:t>DNSSEEC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700" dirty="0" smtClean="0"/>
              <a:t>Public-Key-Kryptografie</a:t>
            </a:r>
            <a:endParaRPr lang="de-DE" sz="27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Public Key Kryptografie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>
            <a:normAutofit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nutzt nur Signierung </a:t>
            </a:r>
            <a:br>
              <a:rPr lang="de-DE" dirty="0" smtClean="0"/>
            </a:br>
            <a:r>
              <a:rPr lang="de-DE" dirty="0" smtClean="0"/>
              <a:t>(Sicherung der Authentizität)!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571472" y="2857496"/>
          <a:ext cx="3643338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m 8"/>
          <p:cNvGraphicFramePr/>
          <p:nvPr/>
        </p:nvGraphicFramePr>
        <p:xfrm>
          <a:off x="5357818" y="2857496"/>
          <a:ext cx="3429024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DNSSec</a:t>
            </a:r>
            <a:r>
              <a:rPr lang="de-DE" dirty="0" smtClean="0"/>
              <a:t> – Einfach Abfrage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Abfragen einer bereits eingerichteten Zone</a:t>
            </a:r>
          </a:p>
          <a:p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a.xxx.schlittermann.de @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pu.schlittermann.de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dirty="0" smtClean="0"/>
              <a:t>Was sehen wir?</a:t>
            </a:r>
          </a:p>
          <a:p>
            <a:pPr lvl="1"/>
            <a:r>
              <a:rPr lang="de-DE" dirty="0" smtClean="0"/>
              <a:t>Eigentliche Antwort (A-</a:t>
            </a:r>
            <a:r>
              <a:rPr lang="de-DE" dirty="0" err="1" smtClean="0"/>
              <a:t>Record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Neuen </a:t>
            </a:r>
            <a:r>
              <a:rPr lang="de-DE" dirty="0" err="1" smtClean="0"/>
              <a:t>Record</a:t>
            </a:r>
            <a:r>
              <a:rPr lang="de-DE" dirty="0" smtClean="0"/>
              <a:t>: RRSIG</a:t>
            </a:r>
          </a:p>
          <a:p>
            <a:pPr lvl="1"/>
            <a:r>
              <a:rPr lang="de-DE" dirty="0" smtClean="0"/>
              <a:t>DO-</a:t>
            </a:r>
            <a:r>
              <a:rPr lang="de-DE" dirty="0" err="1" smtClean="0"/>
              <a:t>Flag</a:t>
            </a:r>
            <a:endParaRPr lang="de-DE" dirty="0" smtClean="0"/>
          </a:p>
          <a:p>
            <a:pPr lvl="1"/>
            <a:r>
              <a:rPr lang="de-DE" dirty="0" smtClean="0"/>
              <a:t>EDNS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DNSSec</a:t>
            </a:r>
            <a:r>
              <a:rPr lang="de-DE" dirty="0" smtClean="0"/>
              <a:t> – Neue Records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de-DE" dirty="0" smtClean="0"/>
              <a:t>Folgende neue </a:t>
            </a:r>
            <a:r>
              <a:rPr lang="de-DE" dirty="0" err="1" smtClean="0"/>
              <a:t>Resource</a:t>
            </a:r>
            <a:r>
              <a:rPr lang="de-DE" dirty="0" smtClean="0"/>
              <a:t> Records sind in </a:t>
            </a:r>
            <a:r>
              <a:rPr lang="de-DE" dirty="0" err="1" smtClean="0"/>
              <a:t>DNSSec</a:t>
            </a:r>
            <a:r>
              <a:rPr lang="de-DE" dirty="0" smtClean="0"/>
              <a:t> definiert:</a:t>
            </a:r>
          </a:p>
          <a:p>
            <a:r>
              <a:rPr lang="de-DE" dirty="0" smtClean="0"/>
              <a:t>RRSIG – </a:t>
            </a:r>
            <a:r>
              <a:rPr lang="de-DE" dirty="0" err="1" smtClean="0"/>
              <a:t>Resource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Signature</a:t>
            </a:r>
            <a:endParaRPr lang="de-DE" dirty="0" smtClean="0"/>
          </a:p>
          <a:p>
            <a:r>
              <a:rPr lang="de-DE" dirty="0" smtClean="0"/>
              <a:t>DNSKEY – Public Key einer Signatur</a:t>
            </a:r>
          </a:p>
          <a:p>
            <a:r>
              <a:rPr lang="de-DE" dirty="0" smtClean="0"/>
              <a:t>NSEC/NSEC3 – Next Secure </a:t>
            </a:r>
          </a:p>
          <a:p>
            <a:r>
              <a:rPr lang="de-DE" dirty="0" smtClean="0"/>
              <a:t>DS – Domain </a:t>
            </a:r>
            <a:r>
              <a:rPr lang="de-DE" dirty="0" err="1" smtClean="0"/>
              <a:t>Signer</a:t>
            </a:r>
            <a:endParaRPr lang="de-DE" dirty="0" smtClean="0"/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(DLV – Domain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Lookaside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Validation)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DNSSec</a:t>
            </a:r>
            <a:r>
              <a:rPr lang="de-DE" dirty="0" smtClean="0"/>
              <a:t> – Validierung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Bisher nur die Abfrage der Daten + (neue) Signatur</a:t>
            </a:r>
          </a:p>
          <a:p>
            <a:r>
              <a:rPr lang="de-DE" dirty="0" smtClean="0"/>
              <a:t>Für Validierung muss der passende Public Key verfügbar sein</a:t>
            </a:r>
          </a:p>
          <a:p>
            <a:r>
              <a:rPr lang="de-DE" dirty="0" smtClean="0">
                <a:sym typeface="Wingdings" pitchFamily="2" charset="2"/>
              </a:rPr>
              <a:t> ebenfalls über DNSSEC</a:t>
            </a:r>
          </a:p>
          <a:p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–t DNSKEY xxx.schlittermann.de @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pu.schlittermann.de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DNSSec</a:t>
            </a:r>
            <a:r>
              <a:rPr lang="de-DE" dirty="0" smtClean="0"/>
              <a:t> – Validierung (</a:t>
            </a:r>
            <a:r>
              <a:rPr lang="de-DE" dirty="0" err="1" smtClean="0"/>
              <a:t>sigchase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Dig</a:t>
            </a:r>
            <a:r>
              <a:rPr lang="de-DE" dirty="0" smtClean="0"/>
              <a:t> kann die Validierung auch selbst vornehmen: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trusted-key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=/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dev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/null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sigchase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a.xxx.schlittermann.de @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pu.schlittermann.de</a:t>
            </a:r>
            <a:endParaRPr lang="de-DE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 Validierung schlägt fehl, Authentizität des DNSKEY-Eintrages kann nicht überprüft werden!</a:t>
            </a: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</a:t>
            </a:r>
            <a:r>
              <a:rPr lang="de-DE" dirty="0" err="1" smtClean="0"/>
              <a:t>DNSSec</a:t>
            </a:r>
            <a:r>
              <a:rPr lang="de-DE" dirty="0" smtClean="0"/>
              <a:t> – Vollständige Validierung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Bisher nur Signatur angezeigt und überprüft (in einer Zone!!!)</a:t>
            </a:r>
          </a:p>
          <a:p>
            <a:r>
              <a:rPr lang="de-DE" dirty="0" smtClean="0">
                <a:sym typeface="Wingdings" pitchFamily="2" charset="2"/>
              </a:rPr>
              <a:t>Authentizität des öffentlichen Schlüssel nicht gesichert!</a:t>
            </a:r>
          </a:p>
          <a:p>
            <a:r>
              <a:rPr lang="de-DE" dirty="0" smtClean="0">
                <a:sym typeface="Wingdings" pitchFamily="2" charset="2"/>
              </a:rPr>
              <a:t>Lösung: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Chain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Trust (über DS, schwierig in .DE)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Manuelle Prüfung (</a:t>
            </a:r>
            <a:r>
              <a:rPr lang="de-DE" dirty="0" err="1" smtClean="0">
                <a:sym typeface="Wingdings" pitchFamily="2" charset="2"/>
              </a:rPr>
              <a:t>dig</a:t>
            </a:r>
            <a:r>
              <a:rPr lang="de-DE" dirty="0" smtClean="0">
                <a:sym typeface="Wingdings" pitchFamily="2" charset="2"/>
              </a:rPr>
              <a:t>, bind)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Domain </a:t>
            </a:r>
            <a:r>
              <a:rPr lang="de-DE" dirty="0" err="1" smtClean="0">
                <a:sym typeface="Wingdings" pitchFamily="2" charset="2"/>
              </a:rPr>
              <a:t>Lookaside</a:t>
            </a:r>
            <a:r>
              <a:rPr lang="de-DE" dirty="0" smtClean="0">
                <a:sym typeface="Wingdings" pitchFamily="2" charset="2"/>
              </a:rPr>
              <a:t> Validation (dlv.isc.org)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Validierung durch lokalen </a:t>
            </a:r>
            <a:r>
              <a:rPr lang="de-DE" dirty="0" err="1" smtClean="0"/>
              <a:t>Resolver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>
                <a:sym typeface="Wingdings" pitchFamily="2" charset="2"/>
              </a:rPr>
              <a:t>Stub-Resolver</a:t>
            </a:r>
            <a:r>
              <a:rPr lang="de-DE" dirty="0" smtClean="0">
                <a:sym typeface="Wingdings" pitchFamily="2" charset="2"/>
              </a:rPr>
              <a:t> kennt kein </a:t>
            </a:r>
            <a:r>
              <a:rPr lang="de-DE" dirty="0" err="1" smtClean="0">
                <a:sym typeface="Wingdings" pitchFamily="2" charset="2"/>
              </a:rPr>
              <a:t>DNSSec</a:t>
            </a:r>
            <a:r>
              <a:rPr lang="de-DE" dirty="0" smtClean="0">
                <a:sym typeface="Wingdings" pitchFamily="2" charset="2"/>
              </a:rPr>
              <a:t>!!!</a:t>
            </a:r>
          </a:p>
          <a:p>
            <a:r>
              <a:rPr lang="de-DE" dirty="0" smtClean="0">
                <a:sym typeface="Wingdings" pitchFamily="2" charset="2"/>
              </a:rPr>
              <a:t>Bind9 kann auch also lokaler </a:t>
            </a:r>
            <a:r>
              <a:rPr lang="de-DE" dirty="0" err="1" smtClean="0">
                <a:sym typeface="Wingdings" pitchFamily="2" charset="2"/>
              </a:rPr>
              <a:t>Resolver</a:t>
            </a:r>
            <a:r>
              <a:rPr lang="de-DE" dirty="0" smtClean="0">
                <a:sym typeface="Wingdings" pitchFamily="2" charset="2"/>
              </a:rPr>
              <a:t> diene (ab 9.3)</a:t>
            </a:r>
          </a:p>
          <a:p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options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{ …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dnssec-enable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yes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;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dnssec-validation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yes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;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};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trusted-keys</a:t>
            </a: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{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xxx.schlittermann.de. 257 …</a:t>
            </a:r>
            <a:b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};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cs typeface="Courier New" pitchFamily="49" charset="0"/>
                <a:sym typeface="Wingdings" pitchFamily="2" charset="2"/>
              </a:rPr>
              <a:t>dig</a:t>
            </a:r>
            <a:r>
              <a:rPr lang="de-DE" dirty="0" smtClean="0"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cs typeface="Courier New" pitchFamily="49" charset="0"/>
                <a:sym typeface="Wingdings" pitchFamily="2" charset="2"/>
              </a:rPr>
              <a:t>dnssec</a:t>
            </a:r>
            <a:r>
              <a:rPr lang="de-DE" dirty="0" smtClean="0">
                <a:cs typeface="Courier New" pitchFamily="49" charset="0"/>
                <a:sym typeface="Wingdings" pitchFamily="2" charset="2"/>
              </a:rPr>
              <a:t> a.xxx.schlittermann.de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Validierung: Chain </a:t>
            </a:r>
            <a:r>
              <a:rPr lang="de-DE" dirty="0" err="1" smtClean="0"/>
              <a:t>of</a:t>
            </a:r>
            <a:r>
              <a:rPr lang="de-DE" dirty="0" smtClean="0"/>
              <a:t> Trust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ym typeface="Wingdings" pitchFamily="2" charset="2"/>
              </a:rPr>
              <a:t>Höchste Skalierbarkeit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Hierarchische Idee des ursprünglichen DNS umgesetzt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Parent-Zone stellt Authentizität über DS-</a:t>
            </a:r>
            <a:r>
              <a:rPr lang="de-DE" dirty="0" err="1" smtClean="0">
                <a:cs typeface="Courier New" pitchFamily="49" charset="0"/>
                <a:sym typeface="Wingdings" pitchFamily="2" charset="2"/>
              </a:rPr>
              <a:t>Record</a:t>
            </a:r>
            <a:r>
              <a:rPr lang="de-DE" dirty="0" smtClean="0">
                <a:cs typeface="Courier New" pitchFamily="49" charset="0"/>
                <a:sym typeface="Wingdings" pitchFamily="2" charset="2"/>
              </a:rPr>
              <a:t> (Domain </a:t>
            </a:r>
            <a:r>
              <a:rPr lang="de-DE" dirty="0" err="1" smtClean="0">
                <a:cs typeface="Courier New" pitchFamily="49" charset="0"/>
                <a:sym typeface="Wingdings" pitchFamily="2" charset="2"/>
              </a:rPr>
              <a:t>Signer</a:t>
            </a:r>
            <a:r>
              <a:rPr lang="de-DE" dirty="0" smtClean="0">
                <a:cs typeface="Courier New" pitchFamily="49" charset="0"/>
                <a:sym typeface="Wingdings" pitchFamily="2" charset="2"/>
              </a:rPr>
              <a:t>)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Erforder komplette </a:t>
            </a:r>
            <a:r>
              <a:rPr lang="de-DE" dirty="0" err="1" smtClean="0">
                <a:cs typeface="Courier New" pitchFamily="49" charset="0"/>
                <a:sym typeface="Wingdings" pitchFamily="2" charset="2"/>
              </a:rPr>
              <a:t>DNSSec</a:t>
            </a:r>
            <a:r>
              <a:rPr lang="de-DE" dirty="0" smtClean="0">
                <a:cs typeface="Courier New" pitchFamily="49" charset="0"/>
                <a:sym typeface="Wingdings" pitchFamily="2" charset="2"/>
              </a:rPr>
              <a:t>-Umstellung, beginnen von der Top Level Domain (.DE)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Wird hier nicht gezeigt!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428728" y="1403367"/>
            <a:ext cx="6758006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Warum </a:t>
            </a:r>
            <a:r>
              <a:rPr lang="de-DE" dirty="0" err="1" smtClean="0"/>
              <a:t>DNSSec</a:t>
            </a:r>
            <a:r>
              <a:rPr lang="de-DE" dirty="0" smtClean="0"/>
              <a:t> / Motivation</a:t>
            </a:r>
          </a:p>
          <a:p>
            <a:r>
              <a:rPr lang="de-DE" dirty="0" smtClean="0"/>
              <a:t>Bisherige Mechanismen (TSIG)</a:t>
            </a:r>
          </a:p>
          <a:p>
            <a:r>
              <a:rPr lang="de-DE" dirty="0" err="1" smtClean="0"/>
              <a:t>DNSSec</a:t>
            </a:r>
            <a:r>
              <a:rPr lang="de-DE" dirty="0" smtClean="0"/>
              <a:t> Grundlagen</a:t>
            </a:r>
          </a:p>
          <a:p>
            <a:r>
              <a:rPr lang="de-DE" dirty="0" err="1" smtClean="0"/>
              <a:t>DNSSec</a:t>
            </a:r>
            <a:r>
              <a:rPr lang="de-DE" dirty="0" smtClean="0"/>
              <a:t>-Server Setup (neue Zone)</a:t>
            </a:r>
          </a:p>
          <a:p>
            <a:r>
              <a:rPr lang="de-DE" dirty="0" err="1" smtClean="0"/>
              <a:t>DNSSec-Resolver</a:t>
            </a:r>
            <a:r>
              <a:rPr lang="de-DE" dirty="0" smtClean="0"/>
              <a:t> Setup (Validierung)</a:t>
            </a:r>
          </a:p>
          <a:p>
            <a:r>
              <a:rPr lang="de-DE" dirty="0" smtClean="0"/>
              <a:t>Domain </a:t>
            </a:r>
            <a:r>
              <a:rPr lang="de-DE" dirty="0" err="1" smtClean="0"/>
              <a:t>Lookaside</a:t>
            </a:r>
            <a:r>
              <a:rPr lang="de-DE" dirty="0" smtClean="0"/>
              <a:t> Validation (DLV)</a:t>
            </a:r>
          </a:p>
          <a:p>
            <a:r>
              <a:rPr lang="de-DE" dirty="0" smtClean="0"/>
              <a:t>Dynamische </a:t>
            </a:r>
            <a:r>
              <a:rPr lang="de-DE" dirty="0" smtClean="0"/>
              <a:t>Updates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DNSSec</a:t>
            </a:r>
            <a:r>
              <a:rPr lang="de-DE" dirty="0" smtClean="0"/>
              <a:t>-Workshop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 Validierung: Domain </a:t>
            </a:r>
            <a:r>
              <a:rPr lang="de-DE" dirty="0" err="1" smtClean="0"/>
              <a:t>Lookaside</a:t>
            </a:r>
            <a:r>
              <a:rPr lang="de-DE" dirty="0" smtClean="0"/>
              <a:t> Validation (DLV)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>
                <a:sym typeface="Wingdings" pitchFamily="2" charset="2"/>
              </a:rPr>
              <a:t>Stellt Mittelweg zwischen ,,Manueller Validierung‘‘ und vollständiger Chain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Trust da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Künstlicher Einstiegspunkt (muss nicht über TLD geschehen)</a:t>
            </a:r>
          </a:p>
          <a:p>
            <a:r>
              <a:rPr lang="de-DE" dirty="0" smtClean="0">
                <a:cs typeface="Courier New" pitchFamily="49" charset="0"/>
                <a:sym typeface="Wingdings" pitchFamily="2" charset="2"/>
              </a:rPr>
              <a:t>Bind beherrscht diese Erweiterung!</a:t>
            </a:r>
          </a:p>
          <a:p>
            <a:r>
              <a:rPr lang="de-DE" sz="28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options</a:t>
            </a: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{</a:t>
            </a:r>
            <a:b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de-DE" sz="28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dnssec-lookaside</a:t>
            </a: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. </a:t>
            </a:r>
            <a:r>
              <a:rPr lang="de-DE" sz="28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trust-anchor</a:t>
            </a: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dlv.isc.org.;</a:t>
            </a:r>
            <a:b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}</a:t>
            </a:r>
            <a:b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8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trusted-keys</a:t>
            </a: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{</a:t>
            </a:r>
            <a:b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dlv.isc.org. 257 3 5 …</a:t>
            </a:r>
            <a:b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sz="28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};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 Validierung: Domain </a:t>
            </a:r>
            <a:r>
              <a:rPr lang="de-DE" dirty="0" err="1" smtClean="0"/>
              <a:t>Lookaside</a:t>
            </a:r>
            <a:r>
              <a:rPr lang="de-DE" dirty="0" smtClean="0"/>
              <a:t> Validation (DLV)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soa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cz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. @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localhost</a:t>
            </a:r>
            <a:endParaRPr lang="de-DE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r>
              <a:rPr lang="de-DE" dirty="0" smtClean="0"/>
              <a:t>Anfrage: DO-</a:t>
            </a:r>
            <a:r>
              <a:rPr lang="de-DE" dirty="0" err="1" smtClean="0"/>
              <a:t>Flag</a:t>
            </a:r>
            <a:r>
              <a:rPr lang="de-DE" dirty="0" smtClean="0"/>
              <a:t> gesetzt</a:t>
            </a:r>
          </a:p>
          <a:p>
            <a:r>
              <a:rPr lang="de-DE" dirty="0" smtClean="0"/>
              <a:t>Antwort: AD-</a:t>
            </a:r>
            <a:r>
              <a:rPr lang="de-DE" dirty="0" err="1" smtClean="0"/>
              <a:t>Flag</a:t>
            </a:r>
            <a:r>
              <a:rPr lang="de-DE" dirty="0" smtClean="0"/>
              <a:t> </a:t>
            </a:r>
            <a:r>
              <a:rPr lang="de-DE" dirty="0" smtClean="0"/>
              <a:t>gesetzt</a:t>
            </a:r>
          </a:p>
          <a:p>
            <a:r>
              <a:rPr lang="de-DE" dirty="0" err="1" smtClean="0"/>
              <a:t>t</a:t>
            </a:r>
            <a:r>
              <a:rPr lang="de-DE" dirty="0" err="1" smtClean="0"/>
              <a:t>cpdump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Type 32769 (DLV)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 Validierung: Domain </a:t>
            </a:r>
            <a:r>
              <a:rPr lang="de-DE" dirty="0" err="1" smtClean="0"/>
              <a:t>Lookaside</a:t>
            </a:r>
            <a:r>
              <a:rPr lang="de-DE" dirty="0" smtClean="0"/>
              <a:t> Validation (DLV)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Account</a:t>
            </a:r>
            <a:r>
              <a:rPr lang="de-DE" dirty="0" smtClean="0"/>
              <a:t> bei dlv.isc.org beantragen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Domain registrieren (sollte erreichbar sein, per TCP!)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DNSKEY hochladen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Angegebenen TXT </a:t>
            </a:r>
            <a:r>
              <a:rPr lang="de-DE" dirty="0" err="1" smtClean="0"/>
              <a:t>Record</a:t>
            </a:r>
            <a:r>
              <a:rPr lang="de-DE" dirty="0" smtClean="0"/>
              <a:t> für </a:t>
            </a:r>
            <a:r>
              <a:rPr lang="de-DE" dirty="0" err="1" smtClean="0"/>
              <a:t>initiales</a:t>
            </a:r>
            <a:r>
              <a:rPr lang="de-DE" dirty="0" smtClean="0"/>
              <a:t> Setup eintrage</a:t>
            </a:r>
            <a:r>
              <a:rPr lang="de-DE" dirty="0" smtClean="0">
                <a:sym typeface="Wingdings" pitchFamily="2" charset="2"/>
              </a:rPr>
              <a:t>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  <p:graphicFrame>
        <p:nvGraphicFramePr>
          <p:cNvPr id="8" name="Diagramm 7"/>
          <p:cNvGraphicFramePr/>
          <p:nvPr/>
        </p:nvGraphicFramePr>
        <p:xfrm>
          <a:off x="2428860" y="5143512"/>
          <a:ext cx="157163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Validierung: Typische Antworten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>
                <a:sym typeface="Wingdings" pitchFamily="2" charset="2"/>
              </a:rPr>
              <a:t>Im Kontext von </a:t>
            </a:r>
            <a:r>
              <a:rPr lang="de-DE" dirty="0" err="1" smtClean="0">
                <a:sym typeface="Wingdings" pitchFamily="2" charset="2"/>
              </a:rPr>
              <a:t>DNSSec</a:t>
            </a:r>
            <a:r>
              <a:rPr lang="de-DE" dirty="0" smtClean="0">
                <a:sym typeface="Wingdings" pitchFamily="2" charset="2"/>
              </a:rPr>
              <a:t> sind folgende Antworten möglich:</a:t>
            </a:r>
          </a:p>
          <a:p>
            <a:r>
              <a:rPr lang="de-DE" dirty="0" smtClean="0">
                <a:sym typeface="Wingdings" pitchFamily="2" charset="2"/>
              </a:rPr>
              <a:t>NOERROR – Validierung erfolgreich</a:t>
            </a:r>
          </a:p>
          <a:p>
            <a:r>
              <a:rPr lang="de-DE" dirty="0" smtClean="0">
                <a:sym typeface="Wingdings" pitchFamily="2" charset="2"/>
              </a:rPr>
              <a:t>NXDOMAIN – Eintrag nicht vorhanden + NSEC</a:t>
            </a:r>
          </a:p>
          <a:p>
            <a:r>
              <a:rPr lang="de-DE" dirty="0" smtClean="0">
                <a:sym typeface="Wingdings" pitchFamily="2" charset="2"/>
              </a:rPr>
              <a:t>SERVFAIL – Signatur ungültig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 kaputte Signatur sieht wie „Host not </a:t>
            </a:r>
            <a:r>
              <a:rPr lang="de-DE" dirty="0" err="1" smtClean="0">
                <a:sym typeface="Wingdings" pitchFamily="2" charset="2"/>
              </a:rPr>
              <a:t>found</a:t>
            </a:r>
            <a:r>
              <a:rPr lang="de-DE" dirty="0" smtClean="0">
                <a:sym typeface="Wingdings" pitchFamily="2" charset="2"/>
              </a:rPr>
              <a:t>“ aus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ist mit </a:t>
            </a:r>
            <a:r>
              <a:rPr lang="de-DE" dirty="0" smtClean="0"/>
              <a:t>z.xxx.schlittermann.de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ym typeface="Wingdings" pitchFamily="2" charset="2"/>
              </a:rPr>
              <a:t>Signatur ist ungültig</a:t>
            </a:r>
          </a:p>
          <a:p>
            <a:r>
              <a:rPr lang="de-DE" dirty="0" smtClean="0">
                <a:sym typeface="Wingdings" pitchFamily="2" charset="2"/>
              </a:rPr>
              <a:t>Adresse ist aber vorhanden!</a:t>
            </a:r>
          </a:p>
          <a:p>
            <a:r>
              <a:rPr lang="de-DE" dirty="0" smtClean="0">
                <a:sym typeface="Wingdings" pitchFamily="2" charset="2"/>
              </a:rPr>
              <a:t>Man kann </a:t>
            </a:r>
            <a:r>
              <a:rPr lang="de-DE" dirty="0" err="1" smtClean="0">
                <a:sym typeface="Wingdings" pitchFamily="2" charset="2"/>
              </a:rPr>
              <a:t>dig</a:t>
            </a:r>
            <a:r>
              <a:rPr lang="de-DE" dirty="0" smtClean="0">
                <a:sym typeface="Wingdings" pitchFamily="2" charset="2"/>
              </a:rPr>
              <a:t> überreden (</a:t>
            </a:r>
            <a:r>
              <a:rPr lang="de-DE" dirty="0" err="1" smtClean="0">
                <a:sym typeface="Wingdings" pitchFamily="2" charset="2"/>
              </a:rPr>
              <a:t>Checking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Disabled</a:t>
            </a:r>
            <a:r>
              <a:rPr lang="de-DE" dirty="0" smtClean="0">
                <a:sym typeface="Wingdings" pitchFamily="2" charset="2"/>
              </a:rPr>
              <a:t>)</a:t>
            </a:r>
          </a:p>
          <a:p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cdflag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z.xxx.schlittermann.de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Unbound</a:t>
            </a:r>
            <a:r>
              <a:rPr lang="de-DE" dirty="0" smtClean="0"/>
              <a:t>: alternativer </a:t>
            </a:r>
            <a:r>
              <a:rPr lang="de-DE" dirty="0" err="1" smtClean="0"/>
              <a:t>Resolver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ym typeface="Wingdings" pitchFamily="2" charset="2"/>
              </a:rPr>
              <a:t>Alternative zu </a:t>
            </a:r>
            <a:r>
              <a:rPr lang="de-DE" dirty="0" smtClean="0">
                <a:sym typeface="Wingdings" pitchFamily="2" charset="2"/>
              </a:rPr>
              <a:t>Bind9 (als </a:t>
            </a:r>
            <a:r>
              <a:rPr lang="de-DE" dirty="0" err="1" smtClean="0">
                <a:sym typeface="Wingdings" pitchFamily="2" charset="2"/>
              </a:rPr>
              <a:t>Resolver</a:t>
            </a:r>
            <a:r>
              <a:rPr lang="de-DE" dirty="0" smtClean="0">
                <a:sym typeface="Wingdings" pitchFamily="2" charset="2"/>
              </a:rPr>
              <a:t>)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err="1" smtClean="0">
                <a:sym typeface="Wingdings" pitchFamily="2" charset="2"/>
              </a:rPr>
              <a:t>DNSSec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>
                <a:sym typeface="Wingdings" pitchFamily="2" charset="2"/>
              </a:rPr>
              <a:t>fähig</a:t>
            </a:r>
          </a:p>
          <a:p>
            <a:r>
              <a:rPr lang="de-DE" dirty="0" smtClean="0">
                <a:sym typeface="Wingdings" pitchFamily="2" charset="2"/>
              </a:rPr>
              <a:t>Einfache </a:t>
            </a:r>
            <a:r>
              <a:rPr lang="de-DE" dirty="0" smtClean="0">
                <a:sym typeface="Wingdings" pitchFamily="2" charset="2"/>
              </a:rPr>
              <a:t>E</a:t>
            </a:r>
            <a:r>
              <a:rPr lang="de-DE" dirty="0" smtClean="0">
                <a:sym typeface="Wingdings" pitchFamily="2" charset="2"/>
              </a:rPr>
              <a:t>inrichtung</a:t>
            </a:r>
          </a:p>
          <a:p>
            <a:r>
              <a:rPr lang="de-DE" dirty="0" smtClean="0">
                <a:sym typeface="Wingdings" pitchFamily="2" charset="2"/>
              </a:rPr>
              <a:t>Unterstützt DLV</a:t>
            </a:r>
          </a:p>
          <a:p>
            <a:r>
              <a:rPr lang="de-DE" dirty="0" smtClean="0">
                <a:sym typeface="Wingdings" pitchFamily="2" charset="2"/>
              </a:rPr>
              <a:t>Schneller geht’s nicht!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Serverseite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</p:nvPr>
        </p:nvGraphicFramePr>
        <p:xfrm>
          <a:off x="1000100" y="3071810"/>
          <a:ext cx="6858048" cy="3054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571472" y="121442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Bisher haben wir uns nur an 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bestehend</a:t>
            </a:r>
            <a:r>
              <a:rPr lang="de-DE" sz="3200" dirty="0" smtClean="0">
                <a:sym typeface="Wingdings" pitchFamily="2" charset="2"/>
              </a:rPr>
              <a:t>er 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Infrastrukturen/Installationen 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versucht</a:t>
            </a: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Es wird Zeit auch die andere Seite 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kennenzulernen…</a:t>
            </a: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Bind-Zone aufsetzen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>
                <a:sym typeface="Wingdings" pitchFamily="2" charset="2"/>
              </a:rPr>
              <a:t>Klassisch….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Lokalen Nameserver installieren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Leere/neue Zone anlegen (Forward reicht!)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Bind durchstarten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Testen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vorbereiten: </a:t>
            </a:r>
            <a:r>
              <a:rPr lang="de-DE" dirty="0" err="1" smtClean="0"/>
              <a:t>Keys</a:t>
            </a:r>
            <a:r>
              <a:rPr lang="de-DE" dirty="0" smtClean="0"/>
              <a:t> erzeugen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Schlüsselpaar (ZSK &amp; KSK) generieren</a:t>
            </a:r>
          </a:p>
          <a:p>
            <a:pPr marL="914400" lvl="1" indent="-514350">
              <a:buNone/>
            </a:pP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dnssec-keygen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–f KSK –a RSASHA1 </a:t>
            </a:r>
            <a:br>
              <a:rPr lang="de-DE" dirty="0" smtClean="0">
                <a:latin typeface="Courier New" pitchFamily="49" charset="0"/>
                <a:cs typeface="Courier New" pitchFamily="49" charset="0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</a:rPr>
              <a:t>–b 1024 –n ZONE example.org.</a:t>
            </a:r>
          </a:p>
          <a:p>
            <a:pPr marL="914400" lvl="1" indent="-514350">
              <a:buNone/>
            </a:pP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dnssec-keygen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–a RSASHA1 –b 1024 –n ZONE example.org.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Record</a:t>
            </a:r>
            <a:r>
              <a:rPr lang="de-DE" dirty="0" smtClean="0"/>
              <a:t> für KSK &amp; ZSK in Zone „example.org“ aufnehmen</a:t>
            </a:r>
          </a:p>
          <a:p>
            <a:pPr marL="914400" lvl="1" indent="-514350">
              <a:buNone/>
            </a:pP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cat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key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&gt;&gt; db.example.org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vorbereiten: Zone signieren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Zoneendaten</a:t>
            </a:r>
            <a:r>
              <a:rPr lang="de-DE" dirty="0" smtClean="0"/>
              <a:t> signieren</a:t>
            </a:r>
          </a:p>
          <a:p>
            <a:pPr marL="914400" lvl="1" indent="-514350">
              <a:buNone/>
            </a:pP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dnssec-signzone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–o example.org db.example.org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>
                <a:cs typeface="Courier New" pitchFamily="49" charset="0"/>
              </a:rPr>
              <a:t>d</a:t>
            </a:r>
            <a:r>
              <a:rPr lang="de-DE" dirty="0" err="1" smtClean="0">
                <a:cs typeface="Courier New" pitchFamily="49" charset="0"/>
              </a:rPr>
              <a:t>b.example.org.</a:t>
            </a:r>
            <a:r>
              <a:rPr lang="de-DE" u="sng" dirty="0" err="1" smtClean="0">
                <a:cs typeface="Courier New" pitchFamily="49" charset="0"/>
              </a:rPr>
              <a:t>signed</a:t>
            </a:r>
            <a:r>
              <a:rPr lang="de-DE" u="sng" dirty="0" smtClean="0">
                <a:cs typeface="Courier New" pitchFamily="49" charset="0"/>
              </a:rPr>
              <a:t> </a:t>
            </a:r>
            <a:r>
              <a:rPr lang="de-DE" dirty="0" smtClean="0">
                <a:cs typeface="Courier New" pitchFamily="49" charset="0"/>
              </a:rPr>
              <a:t>in Bind-Konfiguration eintragen!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cs typeface="Courier New" pitchFamily="49" charset="0"/>
              </a:rPr>
              <a:t>Neusignieren bei jeder Änderung notwendig</a:t>
            </a:r>
            <a:br>
              <a:rPr lang="de-DE" dirty="0" smtClean="0">
                <a:cs typeface="Courier New" pitchFamily="49" charset="0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–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signzone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–o 	example.org –f 	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db.example.org.signed.new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db.example.org.signed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Voraussetzung/ Installation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Netzzugang, WLAN</a:t>
            </a:r>
          </a:p>
          <a:p>
            <a:r>
              <a:rPr lang="de-DE" dirty="0" smtClean="0"/>
              <a:t>Bitte installieren, wenn möglich!</a:t>
            </a:r>
          </a:p>
          <a:p>
            <a:pPr lvl="1"/>
            <a:r>
              <a:rPr lang="de-DE" dirty="0" smtClean="0"/>
              <a:t>Bind9 (Nameserver, </a:t>
            </a:r>
            <a:r>
              <a:rPr lang="de-DE" dirty="0" err="1" smtClean="0"/>
              <a:t>Reslver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Bind9utils (</a:t>
            </a:r>
            <a:r>
              <a:rPr lang="de-DE" dirty="0" err="1" smtClean="0"/>
              <a:t>dnssec-keygen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dnsutils</a:t>
            </a:r>
            <a:r>
              <a:rPr lang="de-DE" dirty="0" smtClean="0"/>
              <a:t> (</a:t>
            </a:r>
            <a:r>
              <a:rPr lang="de-DE" dirty="0" err="1" smtClean="0"/>
              <a:t>dig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Unbound</a:t>
            </a:r>
            <a:r>
              <a:rPr lang="de-DE" dirty="0" smtClean="0"/>
              <a:t> (leichtgewichtiger DNS </a:t>
            </a:r>
            <a:r>
              <a:rPr lang="de-DE" dirty="0" err="1" smtClean="0"/>
              <a:t>resolver</a:t>
            </a:r>
            <a:r>
              <a:rPr lang="de-DE" dirty="0" smtClean="0"/>
              <a:t>)</a:t>
            </a:r>
          </a:p>
          <a:p>
            <a:r>
              <a:rPr lang="de-DE" dirty="0" smtClean="0"/>
              <a:t>Bitte </a:t>
            </a:r>
            <a:r>
              <a:rPr lang="de-DE" dirty="0" err="1" smtClean="0"/>
              <a:t>nscd</a:t>
            </a:r>
            <a:r>
              <a:rPr lang="de-DE" dirty="0" smtClean="0"/>
              <a:t> deaktivieren (</a:t>
            </a:r>
            <a:r>
              <a:rPr lang="de-DE" dirty="0" err="1" smtClean="0"/>
              <a:t>killall</a:t>
            </a:r>
            <a:r>
              <a:rPr lang="de-DE" dirty="0" smtClean="0"/>
              <a:t> </a:t>
            </a:r>
            <a:r>
              <a:rPr lang="de-DE" dirty="0" err="1" smtClean="0"/>
              <a:t>nscd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vorbereiten: DLV Registration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3286116" y="2786058"/>
          <a:ext cx="2185974" cy="1257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vorbereiten: Dynamische Updates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Bind kann auch „on-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“ signieren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Private-Key muss vorhanden sein!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Dynamische Update für Zone erlauben:</a:t>
            </a:r>
            <a:br>
              <a:rPr lang="de-DE" dirty="0" smtClean="0"/>
            </a:b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zone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… {</a:t>
            </a:r>
            <a:br>
              <a:rPr lang="de-DE" dirty="0" smtClean="0">
                <a:latin typeface="Courier New" pitchFamily="49" charset="0"/>
                <a:cs typeface="Courier New" pitchFamily="49" charset="0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allow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-update {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any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; };</a:t>
            </a:r>
            <a:br>
              <a:rPr lang="de-DE" dirty="0" smtClean="0">
                <a:latin typeface="Courier New" pitchFamily="49" charset="0"/>
                <a:cs typeface="Courier New" pitchFamily="49" charset="0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DNSSec</a:t>
            </a:r>
            <a:r>
              <a:rPr lang="de-DE" dirty="0" smtClean="0"/>
              <a:t> vorbereiten: Dynamische Updates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dyn.example.org</a:t>
            </a:r>
          </a:p>
          <a:p>
            <a:pPr marL="514350" indent="-514350"/>
            <a:r>
              <a:rPr lang="de-DE" dirty="0" smtClean="0"/>
              <a:t>Eintrag nicht vorhanden </a:t>
            </a:r>
            <a:r>
              <a:rPr lang="de-DE" dirty="0" smtClean="0">
                <a:sym typeface="Wingdings" pitchFamily="2" charset="2"/>
              </a:rPr>
              <a:t> NSEC</a:t>
            </a:r>
          </a:p>
          <a:p>
            <a:pPr marL="514350" indent="-514350"/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nsupdate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/>
            </a:r>
            <a:b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update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add</a:t>
            </a: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dyn.example.org 3600 IN 127.0.0.1</a:t>
            </a:r>
            <a:b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de-D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send</a:t>
            </a:r>
          </a:p>
          <a:p>
            <a:pPr marL="514350" indent="-514350"/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dig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+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dnssec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dyn.example.org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Weitere </a:t>
            </a:r>
            <a:r>
              <a:rPr lang="de-DE" dirty="0" smtClean="0"/>
              <a:t>Tools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ym typeface="Wingdings" pitchFamily="2" charset="2"/>
              </a:rPr>
              <a:t>Net::DNS (ist </a:t>
            </a:r>
            <a:r>
              <a:rPr lang="de-DE" dirty="0" err="1" smtClean="0">
                <a:sym typeface="Wingdings" pitchFamily="2" charset="2"/>
              </a:rPr>
              <a:t>DNSSec</a:t>
            </a:r>
            <a:r>
              <a:rPr lang="de-DE" dirty="0" smtClean="0">
                <a:sym typeface="Wingdings" pitchFamily="2" charset="2"/>
              </a:rPr>
              <a:t> fähig)</a:t>
            </a:r>
          </a:p>
          <a:p>
            <a:r>
              <a:rPr lang="de-DE" dirty="0" smtClean="0">
                <a:sym typeface="Wingdings" pitchFamily="2" charset="2"/>
              </a:rPr>
              <a:t>DNSSEC-Tools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Danke!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ym typeface="Wingdings" pitchFamily="2" charset="2"/>
              </a:rPr>
              <a:t>Fragen</a:t>
            </a:r>
          </a:p>
          <a:p>
            <a:r>
              <a:rPr lang="de-DE" dirty="0" smtClean="0">
                <a:sym typeface="Wingdings" pitchFamily="2" charset="2"/>
              </a:rPr>
              <a:t>Vorschläge</a:t>
            </a:r>
          </a:p>
          <a:p>
            <a:r>
              <a:rPr lang="de-DE" dirty="0" smtClean="0">
                <a:sym typeface="Wingdings" pitchFamily="2" charset="2"/>
              </a:rPr>
              <a:t>Ideen</a:t>
            </a:r>
          </a:p>
          <a:p>
            <a:r>
              <a:rPr lang="de-DE" dirty="0" smtClean="0">
                <a:sym typeface="Wingdings" pitchFamily="2" charset="2"/>
              </a:rPr>
              <a:t>…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3357554" y="4214818"/>
            <a:ext cx="4214842" cy="1785950"/>
            <a:chOff x="4572000" y="3929066"/>
            <a:chExt cx="4214842" cy="1785950"/>
          </a:xfrm>
        </p:grpSpPr>
        <p:sp>
          <p:nvSpPr>
            <p:cNvPr id="7" name="Textfeld 6"/>
            <p:cNvSpPr txBox="1"/>
            <p:nvPr/>
          </p:nvSpPr>
          <p:spPr>
            <a:xfrm>
              <a:off x="4572000" y="3929066"/>
              <a:ext cx="4214842" cy="5847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dirty="0" err="1" smtClean="0">
                  <a:solidFill>
                    <a:schemeClr val="bg1"/>
                  </a:solidFill>
                </a:rPr>
                <a:t>schlittermann</a:t>
              </a:r>
              <a:endParaRPr lang="en-GB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572000" y="4500570"/>
              <a:ext cx="4214842" cy="12144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i</a:t>
              </a:r>
              <a:r>
                <a:rPr lang="en-US" dirty="0" smtClean="0"/>
                <a:t>nternet &amp; </a:t>
              </a:r>
              <a:r>
                <a:rPr lang="en-US" dirty="0" err="1" smtClean="0"/>
                <a:t>unix</a:t>
              </a:r>
              <a:r>
                <a:rPr lang="en-US" dirty="0" smtClean="0"/>
                <a:t> support</a:t>
              </a:r>
            </a:p>
            <a:p>
              <a:pPr algn="r"/>
              <a:r>
                <a:rPr lang="en-US" dirty="0" err="1" smtClean="0"/>
                <a:t>Heiko</a:t>
              </a:r>
              <a:r>
                <a:rPr lang="en-US" dirty="0" smtClean="0"/>
                <a:t> </a:t>
              </a:r>
              <a:r>
                <a:rPr lang="en-US" dirty="0" err="1" smtClean="0"/>
                <a:t>Schlittermann</a:t>
              </a:r>
              <a:endParaRPr lang="en-US" dirty="0" smtClean="0"/>
            </a:p>
            <a:p>
              <a:pPr algn="r"/>
              <a:r>
                <a:rPr lang="en-US" dirty="0" err="1" smtClean="0"/>
                <a:t>Tannenstraße</a:t>
              </a:r>
              <a:r>
                <a:rPr lang="en-US" dirty="0" smtClean="0"/>
                <a:t> 2</a:t>
              </a:r>
            </a:p>
            <a:p>
              <a:pPr algn="r"/>
              <a:r>
                <a:rPr lang="en-US" dirty="0" smtClean="0"/>
                <a:t>D-01099 Dresden</a:t>
              </a:r>
            </a:p>
          </p:txBody>
        </p:sp>
      </p:grpSp>
      <p:pic>
        <p:nvPicPr>
          <p:cNvPr id="9" name="Grafik 8" descr="tux-1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500174"/>
            <a:ext cx="1785950" cy="20288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6643702" y="299845"/>
            <a:ext cx="1785950" cy="1200329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Linux-</a:t>
            </a:r>
          </a:p>
          <a:p>
            <a:pPr algn="ctr"/>
            <a:r>
              <a:rPr lang="en-US" sz="2400" b="1" dirty="0" smtClean="0"/>
              <a:t>User-Group</a:t>
            </a:r>
          </a:p>
          <a:p>
            <a:pPr algn="ctr"/>
            <a:r>
              <a:rPr lang="en-US" sz="2400" b="1" dirty="0" smtClean="0"/>
              <a:t>Dresden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DNSSec</a:t>
            </a:r>
            <a:r>
              <a:rPr lang="de-DE" dirty="0" smtClean="0"/>
              <a:t> / 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DNS Cache </a:t>
            </a:r>
            <a:r>
              <a:rPr lang="en-US" dirty="0" smtClean="0"/>
              <a:t>Poisoning</a:t>
            </a:r>
            <a:endParaRPr lang="de-DE" dirty="0" smtClean="0"/>
          </a:p>
          <a:p>
            <a:pPr lvl="1"/>
            <a:r>
              <a:rPr lang="de-DE" dirty="0" smtClean="0"/>
              <a:t>Verschmutzung eines (Provider-) DNS-Servers</a:t>
            </a:r>
          </a:p>
          <a:p>
            <a:pPr lvl="1"/>
            <a:r>
              <a:rPr lang="de-DE" dirty="0" smtClean="0"/>
              <a:t>Erraten der ID/Portnummer (Zufall bekannt!)</a:t>
            </a:r>
          </a:p>
          <a:p>
            <a:pPr lvl="1"/>
            <a:r>
              <a:rPr lang="de-DE" dirty="0" smtClean="0"/>
              <a:t>Nächste Anfrage bekannt</a:t>
            </a:r>
          </a:p>
          <a:p>
            <a:r>
              <a:rPr lang="de-DE" dirty="0" smtClean="0"/>
              <a:t>DNS-Filter, DNS-</a:t>
            </a:r>
            <a:r>
              <a:rPr lang="de-DE" dirty="0" err="1" smtClean="0"/>
              <a:t>Proxies</a:t>
            </a:r>
            <a:endParaRPr lang="de-DE" dirty="0" smtClean="0"/>
          </a:p>
          <a:p>
            <a:pPr lvl="1"/>
            <a:r>
              <a:rPr lang="de-DE" dirty="0" smtClean="0"/>
              <a:t>Umleiten (aller) DNS-Anfragen</a:t>
            </a:r>
          </a:p>
          <a:p>
            <a:pPr lvl="1"/>
            <a:r>
              <a:rPr lang="de-DE" dirty="0" smtClean="0"/>
              <a:t>Eintragen eines „eigenen“ DNS-Server hilft nicht!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DNS-Cache </a:t>
            </a:r>
            <a:r>
              <a:rPr lang="en-US" dirty="0" smtClean="0"/>
              <a:t>Poisoning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Angriff auf einen bestehenden DNS-Server</a:t>
            </a:r>
          </a:p>
          <a:p>
            <a:r>
              <a:rPr lang="de-DE" dirty="0" smtClean="0"/>
              <a:t>Dieser sollte möglichst von </a:t>
            </a:r>
            <a:r>
              <a:rPr lang="de-DE" dirty="0" smtClean="0"/>
              <a:t>vielen </a:t>
            </a:r>
            <a:r>
              <a:rPr lang="de-DE" dirty="0" smtClean="0"/>
              <a:t>Clients genutzt werden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DNS-Proxy mit Bordmitteln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Beliebiger Linux-Rechner, der als Gateway, Router, Bridge arbeitet</a:t>
            </a:r>
          </a:p>
          <a:p>
            <a:r>
              <a:rPr lang="de-DE" dirty="0" smtClean="0"/>
              <a:t>Umleiten alle DNS-Anfragen (UDP-Port 53)</a:t>
            </a:r>
          </a:p>
          <a:p>
            <a:r>
              <a:rPr lang="de-DE" dirty="0" smtClean="0"/>
              <a:t>Präparierter Nameserver liefert eigenen Antworten</a:t>
            </a:r>
          </a:p>
          <a:p>
            <a:r>
              <a:rPr lang="de-DE" dirty="0" smtClean="0"/>
              <a:t>Komponenten:</a:t>
            </a:r>
          </a:p>
          <a:p>
            <a:pPr lvl="1"/>
            <a:r>
              <a:rPr lang="de-DE" dirty="0" err="1" smtClean="0"/>
              <a:t>iptables</a:t>
            </a:r>
            <a:r>
              <a:rPr lang="de-DE" dirty="0" smtClean="0"/>
              <a:t> (Port-</a:t>
            </a:r>
            <a:r>
              <a:rPr lang="de-DE" dirty="0" err="1" smtClean="0"/>
              <a:t>Forwarding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Dnsmasq</a:t>
            </a:r>
            <a:r>
              <a:rPr lang="de-DE" dirty="0" smtClean="0"/>
              <a:t> (einfacher DNS-</a:t>
            </a:r>
            <a:r>
              <a:rPr lang="de-DE" dirty="0" err="1" smtClean="0"/>
              <a:t>Forwarder</a:t>
            </a:r>
            <a:r>
              <a:rPr lang="de-DE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DNS-Proxy mit Bordmitteln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Setup: Client (VM), PC (Bridge)</a:t>
            </a:r>
          </a:p>
          <a:p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pc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apt-get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install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dnsmasq</a:t>
            </a:r>
            <a:endParaRPr lang="de-DE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pc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de-DE" dirty="0" err="1" smtClean="0">
                <a:latin typeface="Courier New" pitchFamily="49" charset="0"/>
                <a:cs typeface="Courier New" pitchFamily="49" charset="0"/>
              </a:rPr>
              <a:t>iptables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….</a:t>
            </a:r>
          </a:p>
          <a:p>
            <a:r>
              <a:rPr lang="de-DE" dirty="0" err="1" smtClean="0"/>
              <a:t>vm</a:t>
            </a:r>
            <a:r>
              <a:rPr lang="de-DE" dirty="0" smtClean="0"/>
              <a:t># </a:t>
            </a:r>
            <a:r>
              <a:rPr lang="de-DE" dirty="0" err="1" smtClean="0"/>
              <a:t>host</a:t>
            </a:r>
            <a:r>
              <a:rPr lang="de-DE" dirty="0" smtClean="0"/>
              <a:t> </a:t>
            </a:r>
            <a:r>
              <a:rPr lang="de-DE" dirty="0" smtClean="0">
                <a:hlinkClick r:id="rId2"/>
              </a:rPr>
              <a:t>www.spiegel.de</a:t>
            </a:r>
            <a:endParaRPr lang="de-DE" dirty="0" smtClean="0"/>
          </a:p>
          <a:p>
            <a:r>
              <a:rPr lang="de-DE" dirty="0" err="1" smtClean="0"/>
              <a:t>vm</a:t>
            </a:r>
            <a:r>
              <a:rPr lang="de-DE" dirty="0" smtClean="0"/>
              <a:t># </a:t>
            </a:r>
            <a:r>
              <a:rPr lang="de-DE" dirty="0" err="1" smtClean="0"/>
              <a:t>host</a:t>
            </a:r>
            <a:r>
              <a:rPr lang="de-DE" dirty="0" smtClean="0"/>
              <a:t> </a:t>
            </a:r>
            <a:r>
              <a:rPr lang="de-DE" dirty="0" smtClean="0">
                <a:hlinkClick r:id="rId2"/>
              </a:rPr>
              <a:t>www.spiegel.de</a:t>
            </a:r>
            <a:r>
              <a:rPr lang="de-DE" dirty="0" smtClean="0"/>
              <a:t> ….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DNS-Proxy mit Bordmitteln 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Keine Chance, außer</a:t>
            </a:r>
          </a:p>
          <a:p>
            <a:pPr lvl="1"/>
            <a:r>
              <a:rPr lang="de-DE" dirty="0" smtClean="0"/>
              <a:t>Verwendung eines anderen Ports (erfordert speziellen Nameserver)</a:t>
            </a:r>
          </a:p>
          <a:p>
            <a:pPr lvl="1"/>
            <a:r>
              <a:rPr lang="de-DE" dirty="0" smtClean="0"/>
              <a:t>VPN</a:t>
            </a:r>
          </a:p>
          <a:p>
            <a:pPr lvl="1"/>
            <a:r>
              <a:rPr lang="de-DE" dirty="0" smtClean="0"/>
              <a:t>TSIG</a:t>
            </a:r>
          </a:p>
          <a:p>
            <a:pPr lvl="1"/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Bisherige Mechanismen: TSIG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>
                <a:sym typeface="Wingdings" pitchFamily="2" charset="2"/>
              </a:rPr>
              <a:t>TSIG: Transaction </a:t>
            </a:r>
            <a:r>
              <a:rPr lang="de-DE" dirty="0" err="1" smtClean="0">
                <a:sym typeface="Wingdings" pitchFamily="2" charset="2"/>
              </a:rPr>
              <a:t>SIGnature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Sicherstellung der Authentizität von Kommunikationspartnern durch </a:t>
            </a:r>
            <a:r>
              <a:rPr lang="de-DE" b="1" dirty="0" err="1" smtClean="0">
                <a:sym typeface="Wingdings" pitchFamily="2" charset="2"/>
              </a:rPr>
              <a:t>Shared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Secret</a:t>
            </a:r>
            <a:r>
              <a:rPr lang="de-DE" b="1" dirty="0" smtClean="0">
                <a:sym typeface="Wingdings" pitchFamily="2" charset="2"/>
              </a:rPr>
              <a:t/>
            </a:r>
            <a:br>
              <a:rPr lang="de-DE" b="1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(Prüfsumme über Daten und Zeit)</a:t>
            </a:r>
            <a:endParaRPr lang="de-DE" b="1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Verwendung hauptsächlich für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Server2Server (Zonentransfer)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Client2Server  (Dynamische Updates)</a:t>
            </a:r>
          </a:p>
          <a:p>
            <a:r>
              <a:rPr lang="de-DE" dirty="0" smtClean="0">
                <a:sym typeface="Wingdings" pitchFamily="2" charset="2"/>
              </a:rPr>
              <a:t>Nachteil: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Skaliert sehr schlecht!!!</a:t>
            </a:r>
          </a:p>
          <a:p>
            <a:pPr lvl="1"/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Chemnitzer Linux-Tage 2010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DNSSec-Workshop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1067</Words>
  <Application>Microsoft Office PowerPoint</Application>
  <PresentationFormat>Bildschirmpräsentation (4:3)</PresentationFormat>
  <Paragraphs>303</Paragraphs>
  <Slides>34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5" baseType="lpstr">
      <vt:lpstr>Larissa-Design</vt:lpstr>
      <vt:lpstr>DNSSec-Workshop</vt:lpstr>
      <vt:lpstr>Inhalt</vt:lpstr>
      <vt:lpstr>Voraussetzung/ Installation</vt:lpstr>
      <vt:lpstr>Warum DNSSec / Motivation</vt:lpstr>
      <vt:lpstr>DNS-Cache Poisoning</vt:lpstr>
      <vt:lpstr>DNS-Proxy mit Bordmitteln (1)</vt:lpstr>
      <vt:lpstr>DNS-Proxy mit Bordmitteln (2)</vt:lpstr>
      <vt:lpstr>DNS-Proxy mit Bordmitteln (3)</vt:lpstr>
      <vt:lpstr>Bisherige Mechanismen: TSIG</vt:lpstr>
      <vt:lpstr> TSIG - Beispiel</vt:lpstr>
      <vt:lpstr>DNSSEEC Public-Key-Kryptografie</vt:lpstr>
      <vt:lpstr>Public Key Kryptografie</vt:lpstr>
      <vt:lpstr> DNSSec – Einfach Abfrage</vt:lpstr>
      <vt:lpstr> DNSSec – Neue Records</vt:lpstr>
      <vt:lpstr> DNSSec – Validierung</vt:lpstr>
      <vt:lpstr> DNSSec – Validierung (sigchase)</vt:lpstr>
      <vt:lpstr> DNSSec – Vollständige Validierung</vt:lpstr>
      <vt:lpstr> Validierung durch lokalen Resolver</vt:lpstr>
      <vt:lpstr> Validierung: Chain of Trust</vt:lpstr>
      <vt:lpstr> Validierung: Domain Lookaside Validation (DLV)</vt:lpstr>
      <vt:lpstr> Validierung: Domain Lookaside Validation (DLV)</vt:lpstr>
      <vt:lpstr> Validierung: Domain Lookaside Validation (DLV)</vt:lpstr>
      <vt:lpstr> Validierung: Typische Antworten</vt:lpstr>
      <vt:lpstr>Was ist mit z.xxx.schlittermann.de?</vt:lpstr>
      <vt:lpstr>Unbound: alternativer Resolver</vt:lpstr>
      <vt:lpstr>Serverseite</vt:lpstr>
      <vt:lpstr>Bind-Zone aufsetzen</vt:lpstr>
      <vt:lpstr>DNSSec vorbereiten: Keys erzeugen</vt:lpstr>
      <vt:lpstr>DNSSec vorbereiten: Zone signieren</vt:lpstr>
      <vt:lpstr>DNSSec vorbereiten: DLV Registration</vt:lpstr>
      <vt:lpstr>DNSSec vorbereiten: Dynamische Updates</vt:lpstr>
      <vt:lpstr>DNSSec vorbereiten: Dynamische Updates</vt:lpstr>
      <vt:lpstr>Weitere Tools</vt:lpstr>
      <vt:lpstr>Danke!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DNSSec-Workshop</dc:title>
  <dc:subject>Chemnitzer Linux-Tage 2010</dc:subject>
  <dc:creator>MarcusObst</dc:creator>
  <dc:description>DNSSEC Workshopt, Chemnitzer Linux-Tage 2010, Heiko Schlittermann (hs@schlittermann.de), Marcus Obst (marcus.obst@etit.tu-chemnitz.de)</dc:description>
  <cp:lastModifiedBy>MarcusObst</cp:lastModifiedBy>
  <cp:revision>89</cp:revision>
  <dcterms:created xsi:type="dcterms:W3CDTF">2010-03-07T17:30:37Z</dcterms:created>
  <dcterms:modified xsi:type="dcterms:W3CDTF">2010-03-14T10:26:51Z</dcterms:modified>
</cp:coreProperties>
</file>